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71" r:id="rId8"/>
    <p:sldId id="262" r:id="rId9"/>
    <p:sldId id="264" r:id="rId10"/>
    <p:sldId id="263" r:id="rId11"/>
    <p:sldId id="261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B786E-4CAC-4DCD-BD3E-42A4660113A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CF7B7D6-596A-4B61-98C8-BB505E216ACB}">
      <dgm:prSet phldrT="[Text]" custT="1"/>
      <dgm:spPr/>
      <dgm:t>
        <a:bodyPr/>
        <a:lstStyle/>
        <a:p>
          <a:r>
            <a:rPr lang="sk-SK" sz="1800" b="0" dirty="0" smtClean="0">
              <a:latin typeface="Times New Roman" pitchFamily="18" charset="0"/>
              <a:cs typeface="Times New Roman" pitchFamily="18" charset="0"/>
            </a:rPr>
            <a:t>OG-SLANICA</a:t>
          </a:r>
          <a:endParaRPr lang="sk-SK" sz="1800" b="0" dirty="0">
            <a:latin typeface="Times New Roman" pitchFamily="18" charset="0"/>
            <a:cs typeface="Times New Roman" pitchFamily="18" charset="0"/>
          </a:endParaRPr>
        </a:p>
      </dgm:t>
    </dgm:pt>
    <dgm:pt modelId="{F08417F9-728C-4B61-A045-1B369D6245C3}" type="parTrans" cxnId="{FBD1A678-353C-49FE-8528-3E2F87884367}">
      <dgm:prSet/>
      <dgm:spPr/>
      <dgm:t>
        <a:bodyPr/>
        <a:lstStyle/>
        <a:p>
          <a:endParaRPr lang="sk-SK"/>
        </a:p>
      </dgm:t>
    </dgm:pt>
    <dgm:pt modelId="{95BC364D-547B-45A4-8314-2242AF97329D}" type="sibTrans" cxnId="{FBD1A678-353C-49FE-8528-3E2F87884367}">
      <dgm:prSet/>
      <dgm:spPr/>
      <dgm:t>
        <a:bodyPr/>
        <a:lstStyle/>
        <a:p>
          <a:endParaRPr lang="sk-SK"/>
        </a:p>
      </dgm:t>
    </dgm:pt>
    <dgm:pt modelId="{3CE8E801-5865-4D2E-B68B-E1C536D360E6}">
      <dgm:prSet phldrT="[Text]" custT="1"/>
      <dgm:spPr/>
      <dgm:t>
        <a:bodyPr/>
        <a:lstStyle/>
        <a:p>
          <a:r>
            <a:rPr lang="sk-SK" sz="2000" dirty="0" smtClean="0">
              <a:latin typeface="Times New Roman" pitchFamily="18" charset="0"/>
              <a:cs typeface="Times New Roman" pitchFamily="18" charset="0"/>
            </a:rPr>
            <a:t>Plavebný okruh</a:t>
          </a:r>
          <a:endParaRPr lang="sk-SK" sz="2000" dirty="0">
            <a:latin typeface="Times New Roman" pitchFamily="18" charset="0"/>
            <a:cs typeface="Times New Roman" pitchFamily="18" charset="0"/>
          </a:endParaRPr>
        </a:p>
      </dgm:t>
    </dgm:pt>
    <dgm:pt modelId="{E308A8DC-A909-4FDE-B941-A66F482FDEB2}" type="parTrans" cxnId="{AEDF198D-49D2-4EC1-B254-39E358B538C0}">
      <dgm:prSet/>
      <dgm:spPr/>
      <dgm:t>
        <a:bodyPr/>
        <a:lstStyle/>
        <a:p>
          <a:endParaRPr lang="sk-SK"/>
        </a:p>
      </dgm:t>
    </dgm:pt>
    <dgm:pt modelId="{01AFEB49-2993-4EC3-B90A-8EEDE7D05D4F}" type="sibTrans" cxnId="{AEDF198D-49D2-4EC1-B254-39E358B538C0}">
      <dgm:prSet/>
      <dgm:spPr/>
      <dgm:t>
        <a:bodyPr/>
        <a:lstStyle/>
        <a:p>
          <a:endParaRPr lang="sk-SK"/>
        </a:p>
      </dgm:t>
    </dgm:pt>
    <dgm:pt modelId="{D7238117-5139-4EFC-BE90-19EBB39E99E6}">
      <dgm:prSet phldrT="[Text]" custT="1"/>
      <dgm:spPr/>
      <dgm:t>
        <a:bodyPr/>
        <a:lstStyle/>
        <a:p>
          <a:r>
            <a:rPr lang="sk-SK" sz="2000" dirty="0" err="1" smtClean="0">
              <a:latin typeface="Times New Roman" pitchFamily="18" charset="0"/>
              <a:cs typeface="Times New Roman" pitchFamily="18" charset="0"/>
            </a:rPr>
            <a:t>Slanický</a:t>
          </a:r>
          <a:r>
            <a:rPr lang="sk-SK" sz="2000" dirty="0" smtClean="0">
              <a:latin typeface="Times New Roman" pitchFamily="18" charset="0"/>
              <a:cs typeface="Times New Roman" pitchFamily="18" charset="0"/>
            </a:rPr>
            <a:t> ostrov</a:t>
          </a:r>
          <a:endParaRPr lang="sk-SK" sz="2000" dirty="0">
            <a:latin typeface="Times New Roman" pitchFamily="18" charset="0"/>
            <a:cs typeface="Times New Roman" pitchFamily="18" charset="0"/>
          </a:endParaRPr>
        </a:p>
      </dgm:t>
    </dgm:pt>
    <dgm:pt modelId="{6B793378-E202-4475-A02F-8EAE4B5DDF78}" type="parTrans" cxnId="{1CA25AF2-C653-4BC7-BD68-819B4FCA26A8}">
      <dgm:prSet/>
      <dgm:spPr/>
      <dgm:t>
        <a:bodyPr/>
        <a:lstStyle/>
        <a:p>
          <a:endParaRPr lang="sk-SK"/>
        </a:p>
      </dgm:t>
    </dgm:pt>
    <dgm:pt modelId="{1DFFBB06-6B96-4E11-9098-11D977F1A5C0}" type="sibTrans" cxnId="{1CA25AF2-C653-4BC7-BD68-819B4FCA26A8}">
      <dgm:prSet/>
      <dgm:spPr/>
      <dgm:t>
        <a:bodyPr/>
        <a:lstStyle/>
        <a:p>
          <a:endParaRPr lang="sk-SK"/>
        </a:p>
      </dgm:t>
    </dgm:pt>
    <dgm:pt modelId="{08131D2F-52DC-4228-B3C1-7286EBA420A8}">
      <dgm:prSet phldrT="[Text]" custT="1"/>
      <dgm:spPr/>
      <dgm:t>
        <a:bodyPr/>
        <a:lstStyle/>
        <a:p>
          <a:r>
            <a:rPr lang="sk-SK" sz="2000" dirty="0" err="1" smtClean="0">
              <a:latin typeface="Times New Roman" pitchFamily="18" charset="0"/>
              <a:cs typeface="Times New Roman" pitchFamily="18" charset="0"/>
            </a:rPr>
            <a:t>Slanický</a:t>
          </a:r>
          <a:r>
            <a:rPr lang="sk-SK" sz="2000" dirty="0" smtClean="0">
              <a:latin typeface="Times New Roman" pitchFamily="18" charset="0"/>
              <a:cs typeface="Times New Roman" pitchFamily="18" charset="0"/>
            </a:rPr>
            <a:t> kostol</a:t>
          </a:r>
          <a:endParaRPr lang="sk-SK" sz="2000" dirty="0">
            <a:latin typeface="Times New Roman" pitchFamily="18" charset="0"/>
            <a:cs typeface="Times New Roman" pitchFamily="18" charset="0"/>
          </a:endParaRPr>
        </a:p>
      </dgm:t>
    </dgm:pt>
    <dgm:pt modelId="{855D1139-88D7-43AE-B966-5D5EAB84491B}" type="parTrans" cxnId="{1F0EC56D-78D6-4884-923B-667D5F8BBC83}">
      <dgm:prSet/>
      <dgm:spPr/>
      <dgm:t>
        <a:bodyPr/>
        <a:lstStyle/>
        <a:p>
          <a:endParaRPr lang="sk-SK"/>
        </a:p>
      </dgm:t>
    </dgm:pt>
    <dgm:pt modelId="{A225E2C6-CF7D-4D1A-8D0B-0E010F6A7D7B}" type="sibTrans" cxnId="{1F0EC56D-78D6-4884-923B-667D5F8BBC83}">
      <dgm:prSet/>
      <dgm:spPr/>
      <dgm:t>
        <a:bodyPr/>
        <a:lstStyle/>
        <a:p>
          <a:endParaRPr lang="sk-SK"/>
        </a:p>
      </dgm:t>
    </dgm:pt>
    <dgm:pt modelId="{136C0824-3673-4A91-832B-608ABFAED53F}" type="pres">
      <dgm:prSet presAssocID="{96CB786E-4CAC-4DCD-BD3E-42A466011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EB0CE93-183C-4896-AA98-BC19B169ACE1}" type="pres">
      <dgm:prSet presAssocID="{ACF7B7D6-596A-4B61-98C8-BB505E216ACB}" presName="compNode" presStyleCnt="0"/>
      <dgm:spPr/>
    </dgm:pt>
    <dgm:pt modelId="{50D432DB-3164-4624-8FA4-48402C6FDE24}" type="pres">
      <dgm:prSet presAssocID="{ACF7B7D6-596A-4B61-98C8-BB505E216ACB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7224144-69D6-409F-A923-513B966A0C64}" type="pres">
      <dgm:prSet presAssocID="{ACF7B7D6-596A-4B61-98C8-BB505E216ACB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455C37C-BC17-4588-A641-C33FC0F5B150}" type="pres">
      <dgm:prSet presAssocID="{95BC364D-547B-45A4-8314-2242AF97329D}" presName="sibTrans" presStyleLbl="sibTrans2D1" presStyleIdx="0" presStyleCnt="0"/>
      <dgm:spPr/>
      <dgm:t>
        <a:bodyPr/>
        <a:lstStyle/>
        <a:p>
          <a:endParaRPr lang="sk-SK"/>
        </a:p>
      </dgm:t>
    </dgm:pt>
    <dgm:pt modelId="{210163B3-68C0-45AE-BD81-84856E670807}" type="pres">
      <dgm:prSet presAssocID="{3CE8E801-5865-4D2E-B68B-E1C536D360E6}" presName="compNode" presStyleCnt="0"/>
      <dgm:spPr/>
    </dgm:pt>
    <dgm:pt modelId="{E150EB36-6745-4C3B-AA36-6609DF40331A}" type="pres">
      <dgm:prSet presAssocID="{3CE8E801-5865-4D2E-B68B-E1C536D360E6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670FF04-9C4E-47B4-82E7-CCAF79E9A0F8}" type="pres">
      <dgm:prSet presAssocID="{3CE8E801-5865-4D2E-B68B-E1C536D360E6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FDC059C-8AAC-4584-9A5C-9FCCBBF67F90}" type="pres">
      <dgm:prSet presAssocID="{01AFEB49-2993-4EC3-B90A-8EEDE7D05D4F}" presName="sibTrans" presStyleLbl="sibTrans2D1" presStyleIdx="0" presStyleCnt="0"/>
      <dgm:spPr/>
      <dgm:t>
        <a:bodyPr/>
        <a:lstStyle/>
        <a:p>
          <a:endParaRPr lang="sk-SK"/>
        </a:p>
      </dgm:t>
    </dgm:pt>
    <dgm:pt modelId="{B2B25472-115F-4CA5-80F6-3006F391E5C8}" type="pres">
      <dgm:prSet presAssocID="{D7238117-5139-4EFC-BE90-19EBB39E99E6}" presName="compNode" presStyleCnt="0"/>
      <dgm:spPr/>
    </dgm:pt>
    <dgm:pt modelId="{E7B089AB-98DA-4B7B-A1C1-55E3D5BB7539}" type="pres">
      <dgm:prSet presAssocID="{D7238117-5139-4EFC-BE90-19EBB39E99E6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9E628EE-FCAB-4056-9A57-D81822E8B451}" type="pres">
      <dgm:prSet presAssocID="{D7238117-5139-4EFC-BE90-19EBB39E99E6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21AEDFA-E471-4B8B-AE15-2FE37F605219}" type="pres">
      <dgm:prSet presAssocID="{1DFFBB06-6B96-4E11-9098-11D977F1A5C0}" presName="sibTrans" presStyleLbl="sibTrans2D1" presStyleIdx="0" presStyleCnt="0"/>
      <dgm:spPr/>
      <dgm:t>
        <a:bodyPr/>
        <a:lstStyle/>
        <a:p>
          <a:endParaRPr lang="sk-SK"/>
        </a:p>
      </dgm:t>
    </dgm:pt>
    <dgm:pt modelId="{4F4F7E12-5071-4057-9989-6CB8923900D8}" type="pres">
      <dgm:prSet presAssocID="{08131D2F-52DC-4228-B3C1-7286EBA420A8}" presName="compNode" presStyleCnt="0"/>
      <dgm:spPr/>
    </dgm:pt>
    <dgm:pt modelId="{90BB1614-E8D5-49C8-A8C7-8CA70A3CC85F}" type="pres">
      <dgm:prSet presAssocID="{08131D2F-52DC-4228-B3C1-7286EBA420A8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E673076-3692-443B-99E2-CC7A7591E618}" type="pres">
      <dgm:prSet presAssocID="{08131D2F-52DC-4228-B3C1-7286EBA420A8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EE7E8D64-30A4-4FE6-8571-FF9EF1BA32B6}" type="presOf" srcId="{3CE8E801-5865-4D2E-B68B-E1C536D360E6}" destId="{5670FF04-9C4E-47B4-82E7-CCAF79E9A0F8}" srcOrd="0" destOrd="0" presId="urn:microsoft.com/office/officeart/2005/8/layout/pList1"/>
    <dgm:cxn modelId="{9453B75C-B8E4-483A-88C0-3C90AEC3DF6D}" type="presOf" srcId="{01AFEB49-2993-4EC3-B90A-8EEDE7D05D4F}" destId="{7FDC059C-8AAC-4584-9A5C-9FCCBBF67F90}" srcOrd="0" destOrd="0" presId="urn:microsoft.com/office/officeart/2005/8/layout/pList1"/>
    <dgm:cxn modelId="{FBD1A678-353C-49FE-8528-3E2F87884367}" srcId="{96CB786E-4CAC-4DCD-BD3E-42A4660113AA}" destId="{ACF7B7D6-596A-4B61-98C8-BB505E216ACB}" srcOrd="0" destOrd="0" parTransId="{F08417F9-728C-4B61-A045-1B369D6245C3}" sibTransId="{95BC364D-547B-45A4-8314-2242AF97329D}"/>
    <dgm:cxn modelId="{2DFAEC5E-67D6-443A-967C-CB81378D68D3}" type="presOf" srcId="{08131D2F-52DC-4228-B3C1-7286EBA420A8}" destId="{3E673076-3692-443B-99E2-CC7A7591E618}" srcOrd="0" destOrd="0" presId="urn:microsoft.com/office/officeart/2005/8/layout/pList1"/>
    <dgm:cxn modelId="{6E795C1D-80D3-4437-A52F-2E17AD711D56}" type="presOf" srcId="{1DFFBB06-6B96-4E11-9098-11D977F1A5C0}" destId="{721AEDFA-E471-4B8B-AE15-2FE37F605219}" srcOrd="0" destOrd="0" presId="urn:microsoft.com/office/officeart/2005/8/layout/pList1"/>
    <dgm:cxn modelId="{AEDF198D-49D2-4EC1-B254-39E358B538C0}" srcId="{96CB786E-4CAC-4DCD-BD3E-42A4660113AA}" destId="{3CE8E801-5865-4D2E-B68B-E1C536D360E6}" srcOrd="1" destOrd="0" parTransId="{E308A8DC-A909-4FDE-B941-A66F482FDEB2}" sibTransId="{01AFEB49-2993-4EC3-B90A-8EEDE7D05D4F}"/>
    <dgm:cxn modelId="{E42C8305-638C-4225-A20C-6AC5181E8D44}" type="presOf" srcId="{D7238117-5139-4EFC-BE90-19EBB39E99E6}" destId="{C9E628EE-FCAB-4056-9A57-D81822E8B451}" srcOrd="0" destOrd="0" presId="urn:microsoft.com/office/officeart/2005/8/layout/pList1"/>
    <dgm:cxn modelId="{A5ADB4FE-38BD-47B6-96AB-E2A80A5347DC}" type="presOf" srcId="{96CB786E-4CAC-4DCD-BD3E-42A4660113AA}" destId="{136C0824-3673-4A91-832B-608ABFAED53F}" srcOrd="0" destOrd="0" presId="urn:microsoft.com/office/officeart/2005/8/layout/pList1"/>
    <dgm:cxn modelId="{919CB496-4B15-4127-BEB5-FBB733BCF6D1}" type="presOf" srcId="{ACF7B7D6-596A-4B61-98C8-BB505E216ACB}" destId="{C7224144-69D6-409F-A923-513B966A0C64}" srcOrd="0" destOrd="0" presId="urn:microsoft.com/office/officeart/2005/8/layout/pList1"/>
    <dgm:cxn modelId="{760D2ECA-0313-4CBA-AFCD-4B3EFE138EEF}" type="presOf" srcId="{95BC364D-547B-45A4-8314-2242AF97329D}" destId="{F455C37C-BC17-4588-A641-C33FC0F5B150}" srcOrd="0" destOrd="0" presId="urn:microsoft.com/office/officeart/2005/8/layout/pList1"/>
    <dgm:cxn modelId="{1CA25AF2-C653-4BC7-BD68-819B4FCA26A8}" srcId="{96CB786E-4CAC-4DCD-BD3E-42A4660113AA}" destId="{D7238117-5139-4EFC-BE90-19EBB39E99E6}" srcOrd="2" destOrd="0" parTransId="{6B793378-E202-4475-A02F-8EAE4B5DDF78}" sibTransId="{1DFFBB06-6B96-4E11-9098-11D977F1A5C0}"/>
    <dgm:cxn modelId="{1F0EC56D-78D6-4884-923B-667D5F8BBC83}" srcId="{96CB786E-4CAC-4DCD-BD3E-42A4660113AA}" destId="{08131D2F-52DC-4228-B3C1-7286EBA420A8}" srcOrd="3" destOrd="0" parTransId="{855D1139-88D7-43AE-B966-5D5EAB84491B}" sibTransId="{A225E2C6-CF7D-4D1A-8D0B-0E010F6A7D7B}"/>
    <dgm:cxn modelId="{D74BAACC-8863-4800-A294-2ED809EA5C2D}" type="presParOf" srcId="{136C0824-3673-4A91-832B-608ABFAED53F}" destId="{EEB0CE93-183C-4896-AA98-BC19B169ACE1}" srcOrd="0" destOrd="0" presId="urn:microsoft.com/office/officeart/2005/8/layout/pList1"/>
    <dgm:cxn modelId="{03C13C0F-4C85-4F35-AFF3-3BB57214D33E}" type="presParOf" srcId="{EEB0CE93-183C-4896-AA98-BC19B169ACE1}" destId="{50D432DB-3164-4624-8FA4-48402C6FDE24}" srcOrd="0" destOrd="0" presId="urn:microsoft.com/office/officeart/2005/8/layout/pList1"/>
    <dgm:cxn modelId="{86B48F8A-B7B2-4074-A4DF-6064E992F992}" type="presParOf" srcId="{EEB0CE93-183C-4896-AA98-BC19B169ACE1}" destId="{C7224144-69D6-409F-A923-513B966A0C64}" srcOrd="1" destOrd="0" presId="urn:microsoft.com/office/officeart/2005/8/layout/pList1"/>
    <dgm:cxn modelId="{57563E3A-026F-47FE-9CC2-FFAA75B4E5CD}" type="presParOf" srcId="{136C0824-3673-4A91-832B-608ABFAED53F}" destId="{F455C37C-BC17-4588-A641-C33FC0F5B150}" srcOrd="1" destOrd="0" presId="urn:microsoft.com/office/officeart/2005/8/layout/pList1"/>
    <dgm:cxn modelId="{BAA58779-6E6E-4681-8D8A-FE71B681CFB3}" type="presParOf" srcId="{136C0824-3673-4A91-832B-608ABFAED53F}" destId="{210163B3-68C0-45AE-BD81-84856E670807}" srcOrd="2" destOrd="0" presId="urn:microsoft.com/office/officeart/2005/8/layout/pList1"/>
    <dgm:cxn modelId="{7CB55B74-2641-48C2-8FE0-D6DFB2B25548}" type="presParOf" srcId="{210163B3-68C0-45AE-BD81-84856E670807}" destId="{E150EB36-6745-4C3B-AA36-6609DF40331A}" srcOrd="0" destOrd="0" presId="urn:microsoft.com/office/officeart/2005/8/layout/pList1"/>
    <dgm:cxn modelId="{A103CF9D-58AA-4C1E-AE2A-D532B31586A1}" type="presParOf" srcId="{210163B3-68C0-45AE-BD81-84856E670807}" destId="{5670FF04-9C4E-47B4-82E7-CCAF79E9A0F8}" srcOrd="1" destOrd="0" presId="urn:microsoft.com/office/officeart/2005/8/layout/pList1"/>
    <dgm:cxn modelId="{3438DE3A-EF2C-4205-9F94-1377792A7758}" type="presParOf" srcId="{136C0824-3673-4A91-832B-608ABFAED53F}" destId="{7FDC059C-8AAC-4584-9A5C-9FCCBBF67F90}" srcOrd="3" destOrd="0" presId="urn:microsoft.com/office/officeart/2005/8/layout/pList1"/>
    <dgm:cxn modelId="{2CD797E5-DE4C-44AF-8D4E-036E19DDE9F7}" type="presParOf" srcId="{136C0824-3673-4A91-832B-608ABFAED53F}" destId="{B2B25472-115F-4CA5-80F6-3006F391E5C8}" srcOrd="4" destOrd="0" presId="urn:microsoft.com/office/officeart/2005/8/layout/pList1"/>
    <dgm:cxn modelId="{BC33C69B-346C-4304-BCAD-E84A34EDAD7F}" type="presParOf" srcId="{B2B25472-115F-4CA5-80F6-3006F391E5C8}" destId="{E7B089AB-98DA-4B7B-A1C1-55E3D5BB7539}" srcOrd="0" destOrd="0" presId="urn:microsoft.com/office/officeart/2005/8/layout/pList1"/>
    <dgm:cxn modelId="{64B11FDB-0E00-42DC-8E85-7438BCED15E6}" type="presParOf" srcId="{B2B25472-115F-4CA5-80F6-3006F391E5C8}" destId="{C9E628EE-FCAB-4056-9A57-D81822E8B451}" srcOrd="1" destOrd="0" presId="urn:microsoft.com/office/officeart/2005/8/layout/pList1"/>
    <dgm:cxn modelId="{C6A61927-84B9-46E2-BDD4-81BDD07AFDF5}" type="presParOf" srcId="{136C0824-3673-4A91-832B-608ABFAED53F}" destId="{721AEDFA-E471-4B8B-AE15-2FE37F605219}" srcOrd="5" destOrd="0" presId="urn:microsoft.com/office/officeart/2005/8/layout/pList1"/>
    <dgm:cxn modelId="{20297840-D8BF-430C-A3DB-8B686028A520}" type="presParOf" srcId="{136C0824-3673-4A91-832B-608ABFAED53F}" destId="{4F4F7E12-5071-4057-9989-6CB8923900D8}" srcOrd="6" destOrd="0" presId="urn:microsoft.com/office/officeart/2005/8/layout/pList1"/>
    <dgm:cxn modelId="{F2CCE7D5-B295-4F7D-828A-8F73ABBBD54C}" type="presParOf" srcId="{4F4F7E12-5071-4057-9989-6CB8923900D8}" destId="{90BB1614-E8D5-49C8-A8C7-8CA70A3CC85F}" srcOrd="0" destOrd="0" presId="urn:microsoft.com/office/officeart/2005/8/layout/pList1"/>
    <dgm:cxn modelId="{1BD6048C-0D2C-4088-8F9B-E9D39FF9747B}" type="presParOf" srcId="{4F4F7E12-5071-4057-9989-6CB8923900D8}" destId="{3E673076-3692-443B-99E2-CC7A7591E61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D432DB-3164-4624-8FA4-48402C6FDE24}">
      <dsp:nvSpPr>
        <dsp:cNvPr id="0" name=""/>
        <dsp:cNvSpPr/>
      </dsp:nvSpPr>
      <dsp:spPr>
        <a:xfrm>
          <a:off x="580982" y="272"/>
          <a:ext cx="2059213" cy="14187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24144-69D6-409F-A923-513B966A0C64}">
      <dsp:nvSpPr>
        <dsp:cNvPr id="0" name=""/>
        <dsp:cNvSpPr/>
      </dsp:nvSpPr>
      <dsp:spPr>
        <a:xfrm>
          <a:off x="580982" y="1419071"/>
          <a:ext cx="2059213" cy="76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kern="1200" dirty="0" smtClean="0">
              <a:latin typeface="Times New Roman" pitchFamily="18" charset="0"/>
              <a:cs typeface="Times New Roman" pitchFamily="18" charset="0"/>
            </a:rPr>
            <a:t>OG-SLANICA</a:t>
          </a:r>
          <a:endParaRPr lang="sk-SK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982" y="1419071"/>
        <a:ext cx="2059213" cy="763968"/>
      </dsp:txXfrm>
    </dsp:sp>
    <dsp:sp modelId="{E150EB36-6745-4C3B-AA36-6609DF40331A}">
      <dsp:nvSpPr>
        <dsp:cNvPr id="0" name=""/>
        <dsp:cNvSpPr/>
      </dsp:nvSpPr>
      <dsp:spPr>
        <a:xfrm>
          <a:off x="2846203" y="272"/>
          <a:ext cx="2059213" cy="141879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0FF04-9C4E-47B4-82E7-CCAF79E9A0F8}">
      <dsp:nvSpPr>
        <dsp:cNvPr id="0" name=""/>
        <dsp:cNvSpPr/>
      </dsp:nvSpPr>
      <dsp:spPr>
        <a:xfrm>
          <a:off x="2846203" y="1419071"/>
          <a:ext cx="2059213" cy="76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latin typeface="Times New Roman" pitchFamily="18" charset="0"/>
              <a:cs typeface="Times New Roman" pitchFamily="18" charset="0"/>
            </a:rPr>
            <a:t>Plavebný okruh</a:t>
          </a:r>
          <a:endParaRPr lang="sk-SK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6203" y="1419071"/>
        <a:ext cx="2059213" cy="763968"/>
      </dsp:txXfrm>
    </dsp:sp>
    <dsp:sp modelId="{E7B089AB-98DA-4B7B-A1C1-55E3D5BB7539}">
      <dsp:nvSpPr>
        <dsp:cNvPr id="0" name=""/>
        <dsp:cNvSpPr/>
      </dsp:nvSpPr>
      <dsp:spPr>
        <a:xfrm>
          <a:off x="580982" y="2388960"/>
          <a:ext cx="2059213" cy="141879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628EE-FCAB-4056-9A57-D81822E8B451}">
      <dsp:nvSpPr>
        <dsp:cNvPr id="0" name=""/>
        <dsp:cNvSpPr/>
      </dsp:nvSpPr>
      <dsp:spPr>
        <a:xfrm>
          <a:off x="580982" y="3807758"/>
          <a:ext cx="2059213" cy="76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err="1" smtClean="0">
              <a:latin typeface="Times New Roman" pitchFamily="18" charset="0"/>
              <a:cs typeface="Times New Roman" pitchFamily="18" charset="0"/>
            </a:rPr>
            <a:t>Slanický</a:t>
          </a:r>
          <a:r>
            <a:rPr lang="sk-SK" sz="2000" kern="1200" dirty="0" smtClean="0">
              <a:latin typeface="Times New Roman" pitchFamily="18" charset="0"/>
              <a:cs typeface="Times New Roman" pitchFamily="18" charset="0"/>
            </a:rPr>
            <a:t> ostrov</a:t>
          </a:r>
          <a:endParaRPr lang="sk-SK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982" y="3807758"/>
        <a:ext cx="2059213" cy="763968"/>
      </dsp:txXfrm>
    </dsp:sp>
    <dsp:sp modelId="{90BB1614-E8D5-49C8-A8C7-8CA70A3CC85F}">
      <dsp:nvSpPr>
        <dsp:cNvPr id="0" name=""/>
        <dsp:cNvSpPr/>
      </dsp:nvSpPr>
      <dsp:spPr>
        <a:xfrm>
          <a:off x="2846203" y="2388960"/>
          <a:ext cx="2059213" cy="141879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73076-3692-443B-99E2-CC7A7591E618}">
      <dsp:nvSpPr>
        <dsp:cNvPr id="0" name=""/>
        <dsp:cNvSpPr/>
      </dsp:nvSpPr>
      <dsp:spPr>
        <a:xfrm>
          <a:off x="2846203" y="3807758"/>
          <a:ext cx="2059213" cy="76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err="1" smtClean="0">
              <a:latin typeface="Times New Roman" pitchFamily="18" charset="0"/>
              <a:cs typeface="Times New Roman" pitchFamily="18" charset="0"/>
            </a:rPr>
            <a:t>Slanický</a:t>
          </a:r>
          <a:r>
            <a:rPr lang="sk-SK" sz="2000" kern="1200" dirty="0" smtClean="0">
              <a:latin typeface="Times New Roman" pitchFamily="18" charset="0"/>
              <a:cs typeface="Times New Roman" pitchFamily="18" charset="0"/>
            </a:rPr>
            <a:t> kostol</a:t>
          </a:r>
          <a:endParaRPr lang="sk-SK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6203" y="3807758"/>
        <a:ext cx="2059213" cy="763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DA89F-41F5-4ED4-BBB8-63A08E5BD6D9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AF375-1FA1-4EB3-B5C7-3A4154DB9EF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DA89F-41F5-4ED4-BBB8-63A08E5BD6D9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AF375-1FA1-4EB3-B5C7-3A4154DB9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DA89F-41F5-4ED4-BBB8-63A08E5BD6D9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AF375-1FA1-4EB3-B5C7-3A4154DB9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DA89F-41F5-4ED4-BBB8-63A08E5BD6D9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AF375-1FA1-4EB3-B5C7-3A4154DB9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DA89F-41F5-4ED4-BBB8-63A08E5BD6D9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AF375-1FA1-4EB3-B5C7-3A4154DB9EF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DA89F-41F5-4ED4-BBB8-63A08E5BD6D9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AF375-1FA1-4EB3-B5C7-3A4154DB9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DA89F-41F5-4ED4-BBB8-63A08E5BD6D9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AF375-1FA1-4EB3-B5C7-3A4154DB9EF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DA89F-41F5-4ED4-BBB8-63A08E5BD6D9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AF375-1FA1-4EB3-B5C7-3A4154DB9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DA89F-41F5-4ED4-BBB8-63A08E5BD6D9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AF375-1FA1-4EB3-B5C7-3A4154DB9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DA89F-41F5-4ED4-BBB8-63A08E5BD6D9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AF375-1FA1-4EB3-B5C7-3A4154DB9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38DA89F-41F5-4ED4-BBB8-63A08E5BD6D9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23AF375-1FA1-4EB3-B5C7-3A4154DB9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38DA89F-41F5-4ED4-BBB8-63A08E5BD6D9}" type="datetimeFigureOut">
              <a:rPr lang="sk-SK" smtClean="0"/>
              <a:pPr/>
              <a:t>13.9.2017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23AF375-1FA1-4EB3-B5C7-3A4154DB9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060848"/>
            <a:ext cx="7772400" cy="4257656"/>
          </a:xfrm>
        </p:spPr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Historicko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– poznávací kurz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2754600"/>
          </a:xfrm>
        </p:spPr>
        <p:txBody>
          <a:bodyPr>
            <a:normAutofit/>
          </a:bodyPr>
          <a:lstStyle/>
          <a:p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24. - 26. október  2017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Banská Bystrica -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Krakow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Oswienčim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Ubytovanie </a:t>
            </a:r>
            <a:r>
              <a:rPr lang="sk-SK" sz="3600" smtClean="0">
                <a:latin typeface="Times New Roman" pitchFamily="18" charset="0"/>
                <a:cs typeface="Times New Roman" pitchFamily="18" charset="0"/>
              </a:rPr>
              <a:t>- Motel </a:t>
            </a:r>
            <a:r>
              <a:rPr lang="sk-SK" sz="3600" dirty="0" err="1" smtClean="0">
                <a:latin typeface="Times New Roman" pitchFamily="18" charset="0"/>
                <a:cs typeface="Times New Roman" pitchFamily="18" charset="0"/>
              </a:rPr>
              <a:t>Gorsko</a:t>
            </a: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vo </a:t>
            </a:r>
            <a:r>
              <a:rPr lang="sk-SK" sz="3600" dirty="0" err="1" smtClean="0">
                <a:latin typeface="Times New Roman" pitchFamily="18" charset="0"/>
                <a:cs typeface="Times New Roman" pitchFamily="18" charset="0"/>
              </a:rPr>
              <a:t>Wieličke</a:t>
            </a:r>
            <a:endParaRPr lang="sk-SK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lenka\Desktop\HPK-2014-15\Foto k textom\kol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772816"/>
            <a:ext cx="4586223" cy="2160240"/>
          </a:xfrm>
          <a:prstGeom prst="rect">
            <a:avLst/>
          </a:prstGeom>
          <a:noFill/>
        </p:spPr>
      </p:pic>
      <p:pic>
        <p:nvPicPr>
          <p:cNvPr id="1027" name="Picture 3" descr="C:\Users\Alenka\Desktop\HPK-2014-15\Foto k textom\kol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56748" y="4437112"/>
            <a:ext cx="4197868" cy="158417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916832"/>
            <a:ext cx="2987824" cy="198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Alenka\Desktop\HPK-2014-15\Foto k textom\kol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437112"/>
            <a:ext cx="3539116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Soľná baňa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Wielička</a:t>
            </a: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Do bane vedie 380 schodov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Je v nej 9 poschodí a siaha do hĺbky 327 metrov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Ťažba v bani začala už v 13.storočí a ukončili ju v roku 1992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 roku 1994 bola zapísaná do zoznamu svetového kultúrneho dedičstva UNESCO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Nachádzajú sa v nej i sanatóriá na liečbu respiračných chorôb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nka\Desktop\HPK-2014-15\Foto k textom\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692696"/>
            <a:ext cx="3672407" cy="2448272"/>
          </a:xfrm>
          <a:prstGeom prst="rect">
            <a:avLst/>
          </a:prstGeom>
          <a:noFill/>
        </p:spPr>
      </p:pic>
      <p:pic>
        <p:nvPicPr>
          <p:cNvPr id="2051" name="Picture 3" descr="C:\Users\Alenka\Desktop\HPK-2014-15\Foto k textom\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672408" cy="2448272"/>
          </a:xfrm>
          <a:prstGeom prst="rect">
            <a:avLst/>
          </a:prstGeom>
          <a:noFill/>
        </p:spPr>
      </p:pic>
      <p:pic>
        <p:nvPicPr>
          <p:cNvPr id="2052" name="Picture 4" descr="C:\Users\Alenka\Desktop\HPK-2014-15\Foto k textom\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29000"/>
            <a:ext cx="3718060" cy="2476228"/>
          </a:xfrm>
          <a:prstGeom prst="rect">
            <a:avLst/>
          </a:prstGeom>
          <a:noFill/>
        </p:spPr>
      </p:pic>
      <p:pic>
        <p:nvPicPr>
          <p:cNvPr id="2053" name="Picture 5" descr="C:\Users\Alenka\Desktop\HPK-2014-15\Foto k textom\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330" y="3429001"/>
            <a:ext cx="3784201" cy="2520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Pamätník a múzeum </a:t>
            </a:r>
            <a:r>
              <a:rPr lang="sk-SK" sz="4000" dirty="0" err="1" smtClean="0">
                <a:latin typeface="Times New Roman" pitchFamily="18" charset="0"/>
                <a:cs typeface="Times New Roman" pitchFamily="18" charset="0"/>
              </a:rPr>
              <a:t>Oswienčim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/>
          <a:lstStyle/>
          <a:p>
            <a:pPr lvl="0"/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V roku 1939 bol </a:t>
            </a:r>
            <a:r>
              <a:rPr lang="sk-SK" b="1" baseline="-25000" dirty="0" err="1" smtClean="0">
                <a:latin typeface="Times New Roman" pitchFamily="18" charset="0"/>
                <a:cs typeface="Times New Roman" pitchFamily="18" charset="0"/>
              </a:rPr>
              <a:t>Oswienčim</a:t>
            </a: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 začlenený do Tretej ríše a premenovaný         na </a:t>
            </a:r>
            <a:r>
              <a:rPr lang="sk-SK" b="1" baseline="-25000" dirty="0" err="1" smtClean="0">
                <a:latin typeface="Times New Roman" pitchFamily="18" charset="0"/>
                <a:cs typeface="Times New Roman" pitchFamily="18" charset="0"/>
              </a:rPr>
              <a:t>Auschwitz</a:t>
            </a:r>
            <a:r>
              <a:rPr lang="sk-SK" b="1" baseline="-25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Bol významným železničným uzlom a nachádzal sa                 v centre nacistami ovládanej Európy </a:t>
            </a:r>
          </a:p>
          <a:p>
            <a:pPr lvl="0"/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Koncentračný tábor vznikol v roku 1940 v opustených kasárňach mimo mesta, čo zabezpečovalo izoláciu a možnosť ďalšieho rozširovania. Jeho veliteľom sa stal </a:t>
            </a:r>
            <a:r>
              <a:rPr lang="sk-SK" b="1" baseline="-25000" dirty="0" smtClean="0">
                <a:latin typeface="Times New Roman" pitchFamily="18" charset="0"/>
                <a:cs typeface="Times New Roman" pitchFamily="18" charset="0"/>
              </a:rPr>
              <a:t>Rudolf </a:t>
            </a:r>
            <a:r>
              <a:rPr lang="sk-SK" b="1" baseline="-25000" dirty="0" err="1" smtClean="0">
                <a:latin typeface="Times New Roman" pitchFamily="18" charset="0"/>
                <a:cs typeface="Times New Roman" pitchFamily="18" charset="0"/>
              </a:rPr>
              <a:t>Höss</a:t>
            </a:r>
            <a:r>
              <a:rPr lang="sk-SK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Od roku 1942 sa postupne menil z internačného tábora na miesto hromadného vyhladzovania Židov </a:t>
            </a:r>
          </a:p>
          <a:p>
            <a:pPr lvl="0"/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Funkciu dozorcov v tábore plnili členovia jednotiek SS </a:t>
            </a:r>
          </a:p>
          <a:p>
            <a:pPr lvl="0"/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Vo vrcholnej fáze tábor </a:t>
            </a:r>
            <a:r>
              <a:rPr lang="sk-SK" baseline="-25000" dirty="0" err="1" smtClean="0">
                <a:latin typeface="Times New Roman" pitchFamily="18" charset="0"/>
                <a:cs typeface="Times New Roman" pitchFamily="18" charset="0"/>
              </a:rPr>
              <a:t>Auschwitz</a:t>
            </a: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 pozostával z troch hlavných častí  : </a:t>
            </a:r>
            <a:r>
              <a:rPr lang="sk-SK" b="1" baseline="-25000" dirty="0" err="1" smtClean="0">
                <a:latin typeface="Times New Roman" pitchFamily="18" charset="0"/>
                <a:cs typeface="Times New Roman" pitchFamily="18" charset="0"/>
              </a:rPr>
              <a:t>Auschwitz</a:t>
            </a:r>
            <a:r>
              <a:rPr lang="sk-SK" b="1" baseline="-25000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 - najstaršia časť, </a:t>
            </a:r>
            <a:r>
              <a:rPr lang="sk-SK" b="1" baseline="-25000" dirty="0" err="1" smtClean="0">
                <a:latin typeface="Times New Roman" pitchFamily="18" charset="0"/>
                <a:cs typeface="Times New Roman" pitchFamily="18" charset="0"/>
              </a:rPr>
              <a:t>Auschwitz</a:t>
            </a:r>
            <a:r>
              <a:rPr lang="sk-SK" b="1" baseline="-25000" dirty="0" smtClean="0">
                <a:latin typeface="Times New Roman" pitchFamily="18" charset="0"/>
                <a:cs typeface="Times New Roman" pitchFamily="18" charset="0"/>
              </a:rPr>
              <a:t> II - </a:t>
            </a:r>
            <a:r>
              <a:rPr lang="sk-SK" b="1" baseline="-25000" dirty="0" err="1" smtClean="0">
                <a:latin typeface="Times New Roman" pitchFamily="18" charset="0"/>
                <a:cs typeface="Times New Roman" pitchFamily="18" charset="0"/>
              </a:rPr>
              <a:t>Birkenau</a:t>
            </a:r>
            <a:r>
              <a:rPr lang="sk-SK" b="1" baseline="-25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najväčšia časť táborového komplexu a </a:t>
            </a:r>
            <a:r>
              <a:rPr lang="sk-SK" b="1" baseline="-25000" dirty="0" err="1" smtClean="0">
                <a:latin typeface="Times New Roman" pitchFamily="18" charset="0"/>
                <a:cs typeface="Times New Roman" pitchFamily="18" charset="0"/>
              </a:rPr>
              <a:t>Auschwitz</a:t>
            </a:r>
            <a:r>
              <a:rPr lang="sk-SK" b="1" baseline="-25000" dirty="0" smtClean="0">
                <a:latin typeface="Times New Roman" pitchFamily="18" charset="0"/>
                <a:cs typeface="Times New Roman" pitchFamily="18" charset="0"/>
              </a:rPr>
              <a:t> III - </a:t>
            </a:r>
            <a:r>
              <a:rPr lang="sk-SK" b="1" baseline="-25000" dirty="0" err="1" smtClean="0">
                <a:latin typeface="Times New Roman" pitchFamily="18" charset="0"/>
                <a:cs typeface="Times New Roman" pitchFamily="18" charset="0"/>
              </a:rPr>
              <a:t>Monowitz</a:t>
            </a: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endParaRPr lang="sk-SK" baseline="-25000" dirty="0" smtClean="0"/>
          </a:p>
          <a:p>
            <a:pPr>
              <a:buNone/>
            </a:pPr>
            <a:endParaRPr lang="sk-SK" baseline="-25000" dirty="0" smtClean="0"/>
          </a:p>
          <a:p>
            <a:pPr lvl="0"/>
            <a:endParaRPr lang="cs-CZ" baseline="30000" dirty="0" smtClean="0"/>
          </a:p>
          <a:p>
            <a:pPr lvl="0"/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1584176"/>
          </a:xfrm>
        </p:spPr>
        <p:txBody>
          <a:bodyPr/>
          <a:lstStyle/>
          <a:p>
            <a:pPr algn="ctr"/>
            <a:endParaRPr lang="sk-SK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b="0" dirty="0" smtClean="0">
                <a:latin typeface="Times New Roman" pitchFamily="18" charset="0"/>
                <a:cs typeface="Times New Roman" pitchFamily="18" charset="0"/>
              </a:rPr>
              <a:t>KL </a:t>
            </a:r>
            <a:r>
              <a:rPr lang="sk-SK" b="0" dirty="0" err="1" smtClean="0">
                <a:latin typeface="Times New Roman" pitchFamily="18" charset="0"/>
                <a:cs typeface="Times New Roman" pitchFamily="18" charset="0"/>
              </a:rPr>
              <a:t>Auschwitz</a:t>
            </a:r>
            <a:r>
              <a:rPr lang="sk-SK" b="0" dirty="0" smtClean="0">
                <a:latin typeface="Times New Roman" pitchFamily="18" charset="0"/>
                <a:cs typeface="Times New Roman" pitchFamily="18" charset="0"/>
              </a:rPr>
              <a:t> I.</a:t>
            </a:r>
          </a:p>
          <a:p>
            <a:pPr algn="ctr"/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3"/>
          </p:nvPr>
        </p:nvSpPr>
        <p:spPr>
          <a:xfrm>
            <a:off x="4860032" y="908720"/>
            <a:ext cx="3825751" cy="1728192"/>
          </a:xfrm>
        </p:spPr>
        <p:txBody>
          <a:bodyPr>
            <a:normAutofit/>
          </a:bodyPr>
          <a:lstStyle/>
          <a:p>
            <a:pPr algn="ctr"/>
            <a:endParaRPr lang="sk-SK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b="0" dirty="0" smtClean="0">
                <a:latin typeface="Times New Roman" pitchFamily="18" charset="0"/>
                <a:cs typeface="Times New Roman" pitchFamily="18" charset="0"/>
              </a:rPr>
              <a:t>KL </a:t>
            </a:r>
            <a:r>
              <a:rPr lang="sk-SK" b="0" dirty="0" err="1" smtClean="0">
                <a:latin typeface="Times New Roman" pitchFamily="18" charset="0"/>
                <a:cs typeface="Times New Roman" pitchFamily="18" charset="0"/>
              </a:rPr>
              <a:t>Auschwitz</a:t>
            </a:r>
            <a:r>
              <a:rPr lang="sk-SK" b="0" dirty="0" smtClean="0">
                <a:latin typeface="Times New Roman" pitchFamily="18" charset="0"/>
                <a:cs typeface="Times New Roman" pitchFamily="18" charset="0"/>
              </a:rPr>
              <a:t> II. - </a:t>
            </a:r>
            <a:r>
              <a:rPr lang="sk-SK" b="0" dirty="0" err="1" smtClean="0">
                <a:latin typeface="Times New Roman" pitchFamily="18" charset="0"/>
                <a:cs typeface="Times New Roman" pitchFamily="18" charset="0"/>
              </a:rPr>
              <a:t>Birkenau</a:t>
            </a:r>
            <a:endParaRPr lang="sk-SK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9" name="Zástupný symbol obsahu 9" descr="osvietcim_koncentracny_tabor_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3140968"/>
            <a:ext cx="3710242" cy="2736303"/>
          </a:xfrm>
        </p:spPr>
      </p:pic>
      <p:pic>
        <p:nvPicPr>
          <p:cNvPr id="10" name="Zástupný symbol obsahu 10" descr="birkenau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140968"/>
            <a:ext cx="3648406" cy="273630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Program kurzu :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000" b="1" baseline="-25000" dirty="0" smtClean="0">
                <a:latin typeface="Times New Roman" pitchFamily="18" charset="0"/>
                <a:cs typeface="Times New Roman" pitchFamily="18" charset="0"/>
              </a:rPr>
              <a:t>Utorok			</a:t>
            </a:r>
            <a:endParaRPr lang="sk-SK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24. október 2017	</a:t>
            </a:r>
            <a:endParaRPr lang="sk-SK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		Obce Kľak a Ostrý Grúň - prehliadka pamätných miestností</a:t>
            </a:r>
            <a:endParaRPr lang="sk-SK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Banská 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Bystrica - Pamätník SNP</a:t>
            </a:r>
          </a:p>
          <a:p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		Prehliadka mesta Banská Bystrica</a:t>
            </a:r>
          </a:p>
          <a:p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                                	Ubytovanie - Súkromný školský internát </a:t>
            </a:r>
            <a:r>
              <a:rPr lang="sk-SK" sz="2000" baseline="-25000" dirty="0" err="1" smtClean="0">
                <a:latin typeface="Times New Roman" pitchFamily="18" charset="0"/>
                <a:cs typeface="Times New Roman" pitchFamily="18" charset="0"/>
              </a:rPr>
              <a:t>Educo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aseline="-25000" dirty="0" err="1" smtClean="0">
                <a:latin typeface="Times New Roman" pitchFamily="18" charset="0"/>
                <a:cs typeface="Times New Roman" pitchFamily="18" charset="0"/>
              </a:rPr>
              <a:t>Slanická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osada </a:t>
            </a:r>
          </a:p>
          <a:p>
            <a:r>
              <a:rPr lang="sk-SK" sz="2000" b="1" baseline="-25000" dirty="0" smtClean="0">
                <a:latin typeface="Times New Roman" pitchFamily="18" charset="0"/>
                <a:cs typeface="Times New Roman" pitchFamily="18" charset="0"/>
              </a:rPr>
              <a:t>Streda		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25. október 2017	</a:t>
            </a:r>
          </a:p>
          <a:p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		Prehliadka hradu </a:t>
            </a:r>
            <a:r>
              <a:rPr lang="sk-SK" sz="2000" baseline="-25000" dirty="0" err="1" smtClean="0">
                <a:latin typeface="Times New Roman" pitchFamily="18" charset="0"/>
                <a:cs typeface="Times New Roman" pitchFamily="18" charset="0"/>
              </a:rPr>
              <a:t>Wawel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		Prehliadka historického centra </a:t>
            </a:r>
            <a:r>
              <a:rPr lang="sk-SK" sz="2000" baseline="-25000" dirty="0" err="1" smtClean="0">
                <a:latin typeface="Times New Roman" pitchFamily="18" charset="0"/>
                <a:cs typeface="Times New Roman" pitchFamily="18" charset="0"/>
              </a:rPr>
              <a:t>Krakowa</a:t>
            </a:r>
            <a:endParaRPr lang="sk-SK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                                Ubytovanie Hotel </a:t>
            </a:r>
            <a:r>
              <a:rPr lang="sk-SK" sz="2000" baseline="-25000" dirty="0" err="1" smtClean="0">
                <a:latin typeface="Times New Roman" pitchFamily="18" charset="0"/>
                <a:cs typeface="Times New Roman" pitchFamily="18" charset="0"/>
              </a:rPr>
              <a:t>Gorsko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aseline="-25000" dirty="0" err="1" smtClean="0">
                <a:latin typeface="Times New Roman" pitchFamily="18" charset="0"/>
                <a:cs typeface="Times New Roman" pitchFamily="18" charset="0"/>
              </a:rPr>
              <a:t>Wielička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z="2000" b="1" baseline="-25000" dirty="0" smtClean="0">
                <a:latin typeface="Times New Roman" pitchFamily="18" charset="0"/>
                <a:cs typeface="Times New Roman" pitchFamily="18" charset="0"/>
              </a:rPr>
              <a:t>Štvrtok		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26. október 2017	 </a:t>
            </a:r>
          </a:p>
          <a:p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 		Prehliadka soľnej bane vo </a:t>
            </a:r>
            <a:r>
              <a:rPr lang="sk-SK" sz="2000" baseline="-25000" dirty="0" err="1" smtClean="0">
                <a:latin typeface="Times New Roman" pitchFamily="18" charset="0"/>
                <a:cs typeface="Times New Roman" pitchFamily="18" charset="0"/>
              </a:rPr>
              <a:t>Wieličke</a:t>
            </a:r>
            <a:endParaRPr lang="sk-SK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		Prehliadka Múzea </a:t>
            </a:r>
            <a:r>
              <a:rPr lang="sk-SK" sz="2000" baseline="-25000" dirty="0" err="1" smtClean="0">
                <a:latin typeface="Times New Roman" pitchFamily="18" charset="0"/>
                <a:cs typeface="Times New Roman" pitchFamily="18" charset="0"/>
              </a:rPr>
              <a:t>Oswienčim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a </a:t>
            </a:r>
            <a:r>
              <a:rPr lang="sk-SK" sz="2000" baseline="-25000" dirty="0" err="1" smtClean="0">
                <a:latin typeface="Times New Roman" pitchFamily="18" charset="0"/>
                <a:cs typeface="Times New Roman" pitchFamily="18" charset="0"/>
              </a:rPr>
              <a:t>Birkenau</a:t>
            </a:r>
            <a:endParaRPr lang="sk-SK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Banská Bystrica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Staré banícke mesto na hornom Pohroní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Spolu s Kremnicou a Banskou Štiavnicou patrila k najbohatším mestám na Slovensku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Vznikla na križovatke dvoch obchodných ciest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Prvá zmienka pochádza z roku 1255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Centrum mesta je historickým dedičstvom       a mestský hrad bol vyhlásený za NKP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4040188" cy="31683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Mestský hrad tvorí :</a:t>
            </a:r>
          </a:p>
          <a:p>
            <a:pPr algn="just">
              <a:buFont typeface="Arial" pitchFamily="34" charset="0"/>
              <a:buChar char="•"/>
            </a:pPr>
            <a:r>
              <a:rPr lang="sk-SK" sz="17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b="0" dirty="0" smtClean="0">
                <a:latin typeface="Times New Roman" pitchFamily="18" charset="0"/>
                <a:cs typeface="Times New Roman" pitchFamily="18" charset="0"/>
              </a:rPr>
              <a:t>Románsky </a:t>
            </a:r>
            <a:r>
              <a:rPr lang="sk-SK" sz="1800" b="0" dirty="0">
                <a:latin typeface="Times New Roman" pitchFamily="18" charset="0"/>
                <a:cs typeface="Times New Roman" pitchFamily="18" charset="0"/>
              </a:rPr>
              <a:t>Kostol </a:t>
            </a:r>
            <a:r>
              <a:rPr lang="sk-SK" sz="1800" b="0" dirty="0" smtClean="0">
                <a:latin typeface="Times New Roman" pitchFamily="18" charset="0"/>
                <a:cs typeface="Times New Roman" pitchFamily="18" charset="0"/>
              </a:rPr>
              <a:t>Nanebovzatia </a:t>
            </a:r>
            <a:r>
              <a:rPr lang="sk-SK" sz="1800" b="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1800" b="0" dirty="0" smtClean="0">
                <a:latin typeface="Times New Roman" pitchFamily="18" charset="0"/>
                <a:cs typeface="Times New Roman" pitchFamily="18" charset="0"/>
              </a:rPr>
              <a:t>anny Márie z 13</a:t>
            </a:r>
            <a:r>
              <a:rPr lang="sk-SK" sz="18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sz="1800" b="0" dirty="0" smtClean="0">
                <a:latin typeface="Times New Roman" pitchFamily="18" charset="0"/>
                <a:cs typeface="Times New Roman" pitchFamily="18" charset="0"/>
              </a:rPr>
              <a:t>storočia s</a:t>
            </a:r>
            <a:r>
              <a:rPr lang="sk-SK" sz="1800" b="0" dirty="0">
                <a:latin typeface="Times New Roman" pitchFamily="18" charset="0"/>
                <a:cs typeface="Times New Roman" pitchFamily="18" charset="0"/>
              </a:rPr>
              <a:t> gotickým oltárom od Majstra Pavla z </a:t>
            </a:r>
            <a:r>
              <a:rPr lang="sk-SK" sz="1800" b="0" dirty="0" smtClean="0">
                <a:latin typeface="Times New Roman" pitchFamily="18" charset="0"/>
                <a:cs typeface="Times New Roman" pitchFamily="18" charset="0"/>
              </a:rPr>
              <a:t>Levoče, ktorý postavili nemeckí mešťania</a:t>
            </a:r>
          </a:p>
          <a:p>
            <a:pPr algn="just">
              <a:buFont typeface="Arial" pitchFamily="34" charset="0"/>
              <a:buChar char="•"/>
            </a:pPr>
            <a:r>
              <a:rPr lang="sk-SK" sz="1800" b="0" dirty="0" smtClean="0">
                <a:latin typeface="Times New Roman" pitchFamily="18" charset="0"/>
                <a:cs typeface="Times New Roman" pitchFamily="18" charset="0"/>
              </a:rPr>
              <a:t>Kostol </a:t>
            </a:r>
            <a:r>
              <a:rPr lang="sk-SK" sz="1800" b="0" dirty="0">
                <a:latin typeface="Times New Roman" pitchFamily="18" charset="0"/>
                <a:cs typeface="Times New Roman" pitchFamily="18" charset="0"/>
              </a:rPr>
              <a:t>Svätého </a:t>
            </a:r>
            <a:r>
              <a:rPr lang="sk-SK" sz="1800" b="0" dirty="0" smtClean="0">
                <a:latin typeface="Times New Roman" pitchFamily="18" charset="0"/>
                <a:cs typeface="Times New Roman" pitchFamily="18" charset="0"/>
              </a:rPr>
              <a:t>kríža z roku 1452, ktorý postavili slovenskí občania</a:t>
            </a:r>
          </a:p>
          <a:p>
            <a:pPr algn="just">
              <a:buFont typeface="Arial" pitchFamily="34" charset="0"/>
              <a:buChar char="•"/>
            </a:pPr>
            <a:r>
              <a:rPr lang="sk-SK" sz="1800" b="0" dirty="0" smtClean="0">
                <a:latin typeface="Times New Roman" pitchFamily="18" charset="0"/>
                <a:cs typeface="Times New Roman" pitchFamily="18" charset="0"/>
              </a:rPr>
              <a:t>Matejov </a:t>
            </a:r>
            <a:r>
              <a:rPr lang="sk-SK" sz="1800" b="0" dirty="0">
                <a:latin typeface="Times New Roman" pitchFamily="18" charset="0"/>
                <a:cs typeface="Times New Roman" pitchFamily="18" charset="0"/>
              </a:rPr>
              <a:t>dom </a:t>
            </a:r>
            <a:r>
              <a:rPr lang="sk-SK" sz="1800" b="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sk-SK" sz="1800" b="0" dirty="0">
                <a:latin typeface="Times New Roman" pitchFamily="18" charset="0"/>
                <a:cs typeface="Times New Roman" pitchFamily="18" charset="0"/>
              </a:rPr>
              <a:t>štýle neskorej gotiky </a:t>
            </a:r>
            <a:endParaRPr lang="sk-SK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sk-SK" sz="1800" b="0" dirty="0" smtClean="0">
                <a:latin typeface="Times New Roman" pitchFamily="18" charset="0"/>
                <a:cs typeface="Times New Roman" pitchFamily="18" charset="0"/>
              </a:rPr>
              <a:t>Renesančná </a:t>
            </a:r>
            <a:r>
              <a:rPr lang="sk-SK" sz="1800" b="0" dirty="0">
                <a:latin typeface="Times New Roman" pitchFamily="18" charset="0"/>
                <a:cs typeface="Times New Roman" pitchFamily="18" charset="0"/>
              </a:rPr>
              <a:t>radnica, tzv. </a:t>
            </a:r>
            <a:r>
              <a:rPr lang="sk-SK" sz="1800" b="0" dirty="0" err="1" smtClean="0">
                <a:latin typeface="Times New Roman" pitchFamily="18" charset="0"/>
                <a:cs typeface="Times New Roman" pitchFamily="18" charset="0"/>
              </a:rPr>
              <a:t>Prétorium</a:t>
            </a:r>
            <a:endParaRPr lang="sk-SK" sz="1600" b="0" dirty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3"/>
          </p:nvPr>
        </p:nvSpPr>
        <p:spPr>
          <a:xfrm>
            <a:off x="4645025" y="260648"/>
            <a:ext cx="4041775" cy="31683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sk-SK" sz="23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sk-SK" sz="2600" b="0" dirty="0" smtClean="0">
                <a:latin typeface="Times New Roman" pitchFamily="18" charset="0"/>
                <a:cs typeface="Times New Roman" pitchFamily="18" charset="0"/>
              </a:rPr>
              <a:t>V 15</a:t>
            </a:r>
            <a:r>
              <a:rPr lang="sk-SK" sz="2600" b="0" dirty="0">
                <a:latin typeface="Times New Roman" pitchFamily="18" charset="0"/>
                <a:cs typeface="Times New Roman" pitchFamily="18" charset="0"/>
              </a:rPr>
              <a:t>. storočí </a:t>
            </a:r>
            <a:r>
              <a:rPr lang="sk-SK" sz="2600" b="0" dirty="0" smtClean="0">
                <a:latin typeface="Times New Roman" pitchFamily="18" charset="0"/>
                <a:cs typeface="Times New Roman" pitchFamily="18" charset="0"/>
              </a:rPr>
              <a:t>sa stala sídlom </a:t>
            </a:r>
            <a:r>
              <a:rPr lang="sk-SK" sz="2600" b="0" dirty="0" err="1" smtClean="0">
                <a:latin typeface="Times New Roman" pitchFamily="18" charset="0"/>
                <a:cs typeface="Times New Roman" pitchFamily="18" charset="0"/>
              </a:rPr>
              <a:t>Thurzovsko</a:t>
            </a:r>
            <a:r>
              <a:rPr lang="sk-SK" sz="2600" b="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2600" b="0" dirty="0" err="1" smtClean="0">
                <a:latin typeface="Times New Roman" pitchFamily="18" charset="0"/>
                <a:cs typeface="Times New Roman" pitchFamily="18" charset="0"/>
              </a:rPr>
              <a:t>fuggerovskej</a:t>
            </a:r>
            <a:r>
              <a:rPr lang="sk-SK" sz="2600" b="0" dirty="0" smtClean="0">
                <a:latin typeface="Times New Roman" pitchFamily="18" charset="0"/>
                <a:cs typeface="Times New Roman" pitchFamily="18" charset="0"/>
              </a:rPr>
              <a:t> spoločnosti, ktorá ovládla európsky trh s meďou.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sk-SK" sz="2600" b="0" dirty="0" smtClean="0">
                <a:latin typeface="Times New Roman" pitchFamily="18" charset="0"/>
                <a:cs typeface="Times New Roman" pitchFamily="18" charset="0"/>
              </a:rPr>
              <a:t>Úspešný tandem tvorili bankár </a:t>
            </a:r>
            <a:r>
              <a:rPr lang="sk-SK" sz="2600" b="0" dirty="0">
                <a:latin typeface="Times New Roman" pitchFamily="18" charset="0"/>
                <a:cs typeface="Times New Roman" pitchFamily="18" charset="0"/>
              </a:rPr>
              <a:t>Jakub </a:t>
            </a:r>
            <a:r>
              <a:rPr lang="sk-SK" sz="2600" b="0" dirty="0" err="1">
                <a:latin typeface="Times New Roman" pitchFamily="18" charset="0"/>
                <a:cs typeface="Times New Roman" pitchFamily="18" charset="0"/>
              </a:rPr>
              <a:t>Fugger</a:t>
            </a:r>
            <a:r>
              <a:rPr lang="sk-SK" sz="2600" b="0" dirty="0">
                <a:latin typeface="Times New Roman" pitchFamily="18" charset="0"/>
                <a:cs typeface="Times New Roman" pitchFamily="18" charset="0"/>
              </a:rPr>
              <a:t> a spišský gróf Ján </a:t>
            </a:r>
            <a:r>
              <a:rPr lang="sk-SK" sz="2600" b="0" dirty="0" smtClean="0">
                <a:latin typeface="Times New Roman" pitchFamily="18" charset="0"/>
                <a:cs typeface="Times New Roman" pitchFamily="18" charset="0"/>
              </a:rPr>
              <a:t>Thurzo.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sk-SK" sz="2600" b="0" dirty="0" smtClean="0">
                <a:latin typeface="Times New Roman" pitchFamily="18" charset="0"/>
                <a:cs typeface="Times New Roman" pitchFamily="18" charset="0"/>
              </a:rPr>
              <a:t>Pamiatkou je </a:t>
            </a:r>
            <a:r>
              <a:rPr lang="sk-SK" sz="2600" dirty="0" err="1">
                <a:latin typeface="Times New Roman" pitchFamily="18" charset="0"/>
                <a:cs typeface="Times New Roman" pitchFamily="18" charset="0"/>
              </a:rPr>
              <a:t>Thurzov</a:t>
            </a:r>
            <a:r>
              <a:rPr lang="sk-SK" sz="2600" dirty="0">
                <a:latin typeface="Times New Roman" pitchFamily="18" charset="0"/>
                <a:cs typeface="Times New Roman" pitchFamily="18" charset="0"/>
              </a:rPr>
              <a:t> dom </a:t>
            </a:r>
            <a:r>
              <a:rPr lang="sk-SK" sz="2600" b="0" dirty="0">
                <a:latin typeface="Times New Roman" pitchFamily="18" charset="0"/>
                <a:cs typeface="Times New Roman" pitchFamily="18" charset="0"/>
              </a:rPr>
              <a:t>na námestí,  ktorý bol sídlom </a:t>
            </a:r>
            <a:r>
              <a:rPr lang="sk-SK" sz="2600" b="0" dirty="0" smtClean="0">
                <a:latin typeface="Times New Roman" pitchFamily="18" charset="0"/>
                <a:cs typeface="Times New Roman" pitchFamily="18" charset="0"/>
              </a:rPr>
              <a:t>spoločnosti, je </a:t>
            </a:r>
            <a:r>
              <a:rPr lang="sk-SK" sz="2600" b="0" dirty="0">
                <a:latin typeface="Times New Roman" pitchFamily="18" charset="0"/>
                <a:cs typeface="Times New Roman" pitchFamily="18" charset="0"/>
              </a:rPr>
              <a:t>jednou z najkrajších stavieb </a:t>
            </a:r>
            <a:r>
              <a:rPr lang="sk-SK" sz="2600" b="0" dirty="0" smtClean="0">
                <a:latin typeface="Times New Roman" pitchFamily="18" charset="0"/>
                <a:cs typeface="Times New Roman" pitchFamily="18" charset="0"/>
              </a:rPr>
              <a:t>centra a sídli v ňom múzeum   </a:t>
            </a:r>
            <a:endParaRPr lang="sk-SK" sz="2600" b="0" dirty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9" name="Zástupný symbol obsahu 8" descr="i_08777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356992"/>
            <a:ext cx="4040188" cy="2589255"/>
          </a:xfrm>
        </p:spPr>
      </p:pic>
      <p:pic>
        <p:nvPicPr>
          <p:cNvPr id="10" name="Zástupný symbol obsahu 9" descr="Thurzov dom2_foto Veverka_jpg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356992"/>
            <a:ext cx="4041775" cy="26208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Pamätník SNP Banská Bystrica</a:t>
            </a:r>
            <a:endParaRPr lang="sk-SK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Múzeum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SNP bolo v priestoroch nového pamätníka inštalované     v  roku 1969</a:t>
            </a:r>
          </a:p>
          <a:p>
            <a:pPr>
              <a:buNone/>
            </a:pPr>
            <a:endParaRPr lang="sk-SK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Autorom architektonicky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impozantnej budovy Pamätníka Slovenského národného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povstania je  Dušan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Kuzma</a:t>
            </a: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Najradikálnejšou zmenou prešla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expozícia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múzea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 Pamätníku SNP pri príležitosti 60. výročia vypuknutia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povstania v roku 2004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Zástupný symbol obsahu 5" descr="IMG_59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textu 16"/>
          <p:cNvSpPr>
            <a:spLocks noGrp="1"/>
          </p:cNvSpPr>
          <p:nvPr>
            <p:ph type="body" idx="2"/>
          </p:nvPr>
        </p:nvSpPr>
        <p:spPr>
          <a:xfrm>
            <a:off x="4716016" y="476672"/>
            <a:ext cx="3744416" cy="6048672"/>
          </a:xfrm>
        </p:spPr>
        <p:txBody>
          <a:bodyPr>
            <a:normAutofit/>
          </a:bodyPr>
          <a:lstStyle/>
          <a:p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Inštalovaná bola moderná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expozícia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s názvom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k-SK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Slovensko v protifašistickom </a:t>
            </a:r>
            <a:r>
              <a:rPr lang="sk-SK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hnutí </a:t>
            </a:r>
            <a:r>
              <a:rPr lang="sk-SK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odporu Európy v rokoch </a:t>
            </a:r>
            <a:r>
              <a:rPr lang="sk-SK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1939 -1945“</a:t>
            </a:r>
            <a:r>
              <a:rPr lang="sk-SK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Je tematicky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, obsahovo a materiálovo najrozsiahlejšiu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expozíciu,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ktorá prezentuje rozhodujúce politické, vojenské a spoločenské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udalosti v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histórii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Slovenska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v kontexte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dejín Európy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rokov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1918 -1948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Zástupný symbol obsahu 10" descr="IMG_59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933056"/>
            <a:ext cx="3552393" cy="2664295"/>
          </a:xfrm>
        </p:spPr>
      </p:pic>
      <p:pic>
        <p:nvPicPr>
          <p:cNvPr id="12" name="Zástupný symbol obsahu 11" descr="IMG_590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827584" y="1124744"/>
            <a:ext cx="3552869" cy="266429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Slanická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osada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Slanická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osada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 je novo vytvorené turistické stredisko  vybudované po dokončení  Oravskej priehrady. </a:t>
            </a:r>
          </a:p>
          <a:p>
            <a:pPr>
              <a:buFont typeface="Arial" pitchFamily="34" charset="0"/>
              <a:buChar char="•"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Atrakciou je okružná plavba po Oravskej priehrade , ktorej súčasťou je prehliadka unikátneho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Slanického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ostrova umenia</a:t>
            </a:r>
          </a:p>
          <a:p>
            <a:pPr>
              <a:buFont typeface="Arial" pitchFamily="34" charset="0"/>
              <a:buChar char="•"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 prekrásnej prírodnej scenérii uprostred Oravskej priehrady sú lokalizované expozície tradičného ľudového umenia zo zbierok Oravskej galérie.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sz="half" idx="1"/>
          </p:nvPr>
        </p:nvGraphicFramePr>
        <p:xfrm>
          <a:off x="3429000" y="1435100"/>
          <a:ext cx="5486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Autofit/>
          </a:bodyPr>
          <a:lstStyle/>
          <a:p>
            <a:pPr algn="ctr"/>
            <a:r>
              <a:rPr lang="sk-SK" sz="3600" dirty="0" err="1" smtClean="0">
                <a:latin typeface="Times New Roman" pitchFamily="18" charset="0"/>
                <a:cs typeface="Times New Roman" pitchFamily="18" charset="0"/>
              </a:rPr>
              <a:t>Krakow</a:t>
            </a:r>
            <a:endParaRPr lang="sk-SK" sz="3600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2"/>
          </p:nvPr>
        </p:nvSpPr>
        <p:spPr>
          <a:xfrm>
            <a:off x="457200" y="1196752"/>
            <a:ext cx="3754760" cy="518457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metropola </a:t>
            </a:r>
            <a:r>
              <a:rPr lang="sk-SK" sz="2000" b="1" baseline="-25000" dirty="0" err="1" smtClean="0">
                <a:latin typeface="Times New Roman" pitchFamily="18" charset="0"/>
                <a:cs typeface="Times New Roman" pitchFamily="18" charset="0"/>
              </a:rPr>
              <a:t>Malopoľského</a:t>
            </a:r>
            <a:r>
              <a:rPr lang="sk-SK" sz="2000" b="1" baseline="-25000" dirty="0" smtClean="0">
                <a:latin typeface="Times New Roman" pitchFamily="18" charset="0"/>
                <a:cs typeface="Times New Roman" pitchFamily="18" charset="0"/>
              </a:rPr>
              <a:t> vojvodstva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 s bohatou  históriou  leží na rieke </a:t>
            </a:r>
            <a:r>
              <a:rPr lang="sk-SK" sz="2000" baseline="-25000" dirty="0" err="1" smtClean="0">
                <a:latin typeface="Times New Roman" pitchFamily="18" charset="0"/>
                <a:cs typeface="Times New Roman" pitchFamily="18" charset="0"/>
              </a:rPr>
              <a:t>Wisle</a:t>
            </a:r>
            <a:endParaRPr lang="sk-SK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býval hlavným a korunovačným mestom  poľských kráľov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kráľ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baseline="-25000" dirty="0" smtClean="0">
                <a:latin typeface="Times New Roman" pitchFamily="18" charset="0"/>
                <a:cs typeface="Times New Roman" pitchFamily="18" charset="0"/>
              </a:rPr>
              <a:t>Kazimír </a:t>
            </a:r>
            <a:r>
              <a:rPr lang="sk-SK" sz="2000" b="1" baseline="-25000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sk-SK" sz="2000" b="1" baseline="-25000" dirty="0" smtClean="0">
                <a:latin typeface="Times New Roman" pitchFamily="18" charset="0"/>
                <a:cs typeface="Times New Roman" pitchFamily="18" charset="0"/>
              </a:rPr>
              <a:t>Veľký 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tu v</a:t>
            </a:r>
            <a:r>
              <a:rPr lang="sk-SK" sz="2000" baseline="-25000" dirty="0">
                <a:latin typeface="Times New Roman" pitchFamily="18" charset="0"/>
                <a:cs typeface="Times New Roman" pitchFamily="18" charset="0"/>
              </a:rPr>
              <a:t> roku 1364 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založil</a:t>
            </a:r>
            <a:r>
              <a:rPr lang="sk-SK" sz="2000" baseline="-25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druhú </a:t>
            </a:r>
            <a:r>
              <a:rPr lang="sk-SK" sz="2000" baseline="-25000" dirty="0">
                <a:latin typeface="Times New Roman" pitchFamily="18" charset="0"/>
                <a:cs typeface="Times New Roman" pitchFamily="18" charset="0"/>
              </a:rPr>
              <a:t>najstaršiu 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univerzitu v</a:t>
            </a:r>
            <a:r>
              <a:rPr lang="sk-SK" sz="2000" baseline="-25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Európe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000" baseline="-25000" dirty="0">
                <a:latin typeface="Times New Roman" pitchFamily="18" charset="0"/>
                <a:cs typeface="Times New Roman" pitchFamily="18" charset="0"/>
              </a:rPr>
              <a:t> roku 1609 </a:t>
            </a:r>
            <a:r>
              <a:rPr lang="sk-SK" sz="2000" b="1" baseline="-25000" dirty="0" err="1" smtClean="0">
                <a:latin typeface="Times New Roman" pitchFamily="18" charset="0"/>
                <a:cs typeface="Times New Roman" pitchFamily="18" charset="0"/>
              </a:rPr>
              <a:t>Zigmund</a:t>
            </a:r>
            <a:r>
              <a:rPr lang="sk-SK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baseline="-25000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sk-SK" sz="2000" b="1" baseline="-25000" dirty="0" err="1">
                <a:latin typeface="Times New Roman" pitchFamily="18" charset="0"/>
                <a:cs typeface="Times New Roman" pitchFamily="18" charset="0"/>
              </a:rPr>
              <a:t>Vasa</a:t>
            </a:r>
            <a:r>
              <a:rPr lang="sk-SK" sz="2000" baseline="-25000" dirty="0">
                <a:latin typeface="Times New Roman" pitchFamily="18" charset="0"/>
                <a:cs typeface="Times New Roman" pitchFamily="18" charset="0"/>
              </a:rPr>
              <a:t>  premiestnil hlavné mesto do </a:t>
            </a:r>
            <a:r>
              <a:rPr lang="sk-SK" sz="2000" baseline="-25000" dirty="0" err="1">
                <a:latin typeface="Times New Roman" pitchFamily="18" charset="0"/>
                <a:cs typeface="Times New Roman" pitchFamily="18" charset="0"/>
              </a:rPr>
              <a:t>Waršavy</a:t>
            </a:r>
            <a:r>
              <a:rPr lang="sk-SK" sz="2000" baseline="-25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baseline="-25000" dirty="0" err="1" smtClean="0">
                <a:latin typeface="Times New Roman" pitchFamily="18" charset="0"/>
                <a:cs typeface="Times New Roman" pitchFamily="18" charset="0"/>
              </a:rPr>
              <a:t>Krakow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naďalej zostal korunovačným mestom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endParaRPr lang="sk-SK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Čo môžeme vidieť v </a:t>
            </a:r>
            <a:r>
              <a:rPr lang="sk-SK" sz="2000" b="1" dirty="0" err="1" smtClean="0">
                <a:latin typeface="Times New Roman" pitchFamily="18" charset="0"/>
                <a:cs typeface="Times New Roman" pitchFamily="18" charset="0"/>
              </a:rPr>
              <a:t>Krakowe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Najväčšie  </a:t>
            </a:r>
            <a:r>
              <a:rPr lang="sk-SK" sz="2000" baseline="-25000" dirty="0">
                <a:latin typeface="Times New Roman" pitchFamily="18" charset="0"/>
                <a:cs typeface="Times New Roman" pitchFamily="18" charset="0"/>
              </a:rPr>
              <a:t>stredoveké  námestie v Európe s názvom </a:t>
            </a:r>
            <a:r>
              <a:rPr lang="sk-SK" sz="2000" b="1" baseline="-25000" dirty="0" err="1">
                <a:latin typeface="Times New Roman" pitchFamily="18" charset="0"/>
                <a:cs typeface="Times New Roman" pitchFamily="18" charset="0"/>
              </a:rPr>
              <a:t>Rynek</a:t>
            </a:r>
            <a:r>
              <a:rPr lang="sk-SK" sz="20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baseline="-25000" dirty="0" err="1" smtClean="0">
                <a:latin typeface="Times New Roman" pitchFamily="18" charset="0"/>
                <a:cs typeface="Times New Roman" pitchFamily="18" charset="0"/>
              </a:rPr>
              <a:t>Glowny</a:t>
            </a:r>
            <a:r>
              <a:rPr lang="sk-SK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sk-SK" sz="2000" b="1" baseline="-25000" dirty="0" err="1" smtClean="0">
                <a:latin typeface="Times New Roman" pitchFamily="18" charset="0"/>
                <a:cs typeface="Times New Roman" pitchFamily="18" charset="0"/>
              </a:rPr>
              <a:t>Sukiennicou</a:t>
            </a:r>
            <a:r>
              <a:rPr lang="sk-SK" sz="2000" b="1" baseline="-250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historickou tržnicou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sk-SK" sz="2000" b="1" baseline="-25000" dirty="0" smtClean="0">
                <a:latin typeface="Times New Roman" pitchFamily="18" charset="0"/>
                <a:cs typeface="Times New Roman" pitchFamily="18" charset="0"/>
              </a:rPr>
              <a:t>Mariánsky kostol   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s dvomi vežami, z vyššej každú hodinu zaznieva hudba.  Pochádza  z roku 1223 a postavený je v gotickom štýle </a:t>
            </a:r>
          </a:p>
          <a:p>
            <a:pPr>
              <a:lnSpc>
                <a:spcPct val="110000"/>
              </a:lnSpc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endParaRPr lang="sk-SK" sz="20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Zástupný symbol obsahu 6" descr="krakow4_copy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61516" y="476673"/>
            <a:ext cx="3738876" cy="2808312"/>
          </a:xfrm>
        </p:spPr>
      </p:pic>
      <p:pic>
        <p:nvPicPr>
          <p:cNvPr id="11" name="Zástupný symbol obsahu 14" descr="IMG_5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501008"/>
            <a:ext cx="374441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292080" y="273050"/>
            <a:ext cx="3456384" cy="1162050"/>
          </a:xfrm>
        </p:spPr>
        <p:txBody>
          <a:bodyPr/>
          <a:lstStyle/>
          <a:p>
            <a:pPr algn="ctr"/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Hrad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Wawel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2"/>
          </p:nvPr>
        </p:nvSpPr>
        <p:spPr>
          <a:xfrm>
            <a:off x="4788024" y="1628800"/>
            <a:ext cx="3944417" cy="4619055"/>
          </a:xfrm>
        </p:spPr>
        <p:txBody>
          <a:bodyPr>
            <a:normAutofit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Kráľovský hrad </a:t>
            </a:r>
            <a:r>
              <a:rPr lang="sk-SK" sz="2000" baseline="-25000" dirty="0" err="1" smtClean="0">
                <a:latin typeface="Times New Roman" pitchFamily="18" charset="0"/>
                <a:cs typeface="Times New Roman" pitchFamily="18" charset="0"/>
              </a:rPr>
              <a:t>Wawel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sa nachádza na nevysokom kopci na brehu rieky </a:t>
            </a:r>
            <a:r>
              <a:rPr lang="sk-SK" sz="2000" baseline="-25000" dirty="0" err="1" smtClean="0">
                <a:latin typeface="Times New Roman" pitchFamily="18" charset="0"/>
                <a:cs typeface="Times New Roman" pitchFamily="18" charset="0"/>
              </a:rPr>
              <a:t>Wisly</a:t>
            </a:r>
            <a:endParaRPr lang="sk-SK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k-SK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Dávne osídlenie dokumentujú  zvyšky  dvoch </a:t>
            </a:r>
            <a:r>
              <a:rPr lang="sk-SK" sz="2000" baseline="-25000" dirty="0" err="1" smtClean="0">
                <a:latin typeface="Times New Roman" pitchFamily="18" charset="0"/>
                <a:cs typeface="Times New Roman" pitchFamily="18" charset="0"/>
              </a:rPr>
              <a:t>predrománskych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kostolov z 10. storočia, na ktorých kráľ </a:t>
            </a:r>
            <a:r>
              <a:rPr lang="sk-SK" sz="2000" b="1" baseline="-25000" dirty="0" smtClean="0">
                <a:latin typeface="Times New Roman" pitchFamily="18" charset="0"/>
                <a:cs typeface="Times New Roman" pitchFamily="18" charset="0"/>
              </a:rPr>
              <a:t>Boleslav I. Chrabrý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postavil základy pôvodnej biskupskej katedrály</a:t>
            </a:r>
          </a:p>
          <a:p>
            <a:pPr lvl="0">
              <a:buFont typeface="Arial" pitchFamily="34" charset="0"/>
              <a:buChar char="•"/>
            </a:pPr>
            <a:endParaRPr lang="sk-SK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Na konci 11. storočia bola na jej mieste v románskom štýle postavená </a:t>
            </a:r>
            <a:r>
              <a:rPr lang="sk-SK" sz="2000" b="1" baseline="-25000" dirty="0" err="1" smtClean="0">
                <a:latin typeface="Times New Roman" pitchFamily="18" charset="0"/>
                <a:cs typeface="Times New Roman" pitchFamily="18" charset="0"/>
              </a:rPr>
              <a:t>Hermanovská</a:t>
            </a:r>
            <a:r>
              <a:rPr lang="sk-SK" sz="2000" b="1" baseline="-25000" dirty="0" smtClean="0">
                <a:latin typeface="Times New Roman" pitchFamily="18" charset="0"/>
                <a:cs typeface="Times New Roman" pitchFamily="18" charset="0"/>
              </a:rPr>
              <a:t> katedrála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, z ktorej sa zachovala veža a krypta</a:t>
            </a:r>
          </a:p>
          <a:p>
            <a:pPr lvl="0">
              <a:buFont typeface="Arial" pitchFamily="34" charset="0"/>
              <a:buChar char="•"/>
            </a:pPr>
            <a:endParaRPr lang="sk-SK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Súčasná podoba </a:t>
            </a:r>
            <a:r>
              <a:rPr lang="sk-SK" sz="2000" b="1" baseline="-25000" dirty="0" smtClean="0">
                <a:latin typeface="Times New Roman" pitchFamily="18" charset="0"/>
                <a:cs typeface="Times New Roman" pitchFamily="18" charset="0"/>
              </a:rPr>
              <a:t>Katedrály sv. Stanislava a Václava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 začala vznikať v 14. storočí, keď kráľ </a:t>
            </a:r>
            <a:r>
              <a:rPr lang="sk-SK" sz="2000" b="1" baseline="-25000" dirty="0" smtClean="0">
                <a:latin typeface="Times New Roman" pitchFamily="18" charset="0"/>
                <a:cs typeface="Times New Roman" pitchFamily="18" charset="0"/>
              </a:rPr>
              <a:t>Vladislav I. </a:t>
            </a:r>
            <a:r>
              <a:rPr lang="sk-SK" sz="2000" b="1" baseline="-25000" dirty="0" err="1" smtClean="0">
                <a:latin typeface="Times New Roman" pitchFamily="18" charset="0"/>
                <a:cs typeface="Times New Roman" pitchFamily="18" charset="0"/>
              </a:rPr>
              <a:t>Lokietok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  nechal  vybudovať gotický chrám, ktorý bol vysvätený v roku 1364</a:t>
            </a:r>
          </a:p>
          <a:p>
            <a:pPr>
              <a:buFont typeface="Arial" pitchFamily="34" charset="0"/>
              <a:buChar char="•"/>
            </a:pPr>
            <a:endParaRPr lang="sk-SK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Po vojne sa hrad zmenil na múzeum  a Katedrála i naďalej zohráva významnú úlohu v živote poľskej katolíckej cirkvi i celého národa.</a:t>
            </a:r>
          </a:p>
          <a:p>
            <a:pPr>
              <a:buFont typeface="Arial" pitchFamily="34" charset="0"/>
              <a:buChar char="•"/>
            </a:pPr>
            <a:endParaRPr lang="sk-SK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000" dirty="0"/>
          </a:p>
        </p:txBody>
      </p:sp>
      <p:pic>
        <p:nvPicPr>
          <p:cNvPr id="8" name="Zástupný symbol obsahu 11" descr="Kraków_-_Wawel_Cathedral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79"/>
            <a:ext cx="3961584" cy="2640279"/>
          </a:xfrm>
        </p:spPr>
      </p:pic>
      <p:pic>
        <p:nvPicPr>
          <p:cNvPr id="9" name="Zástupný symbol obsahu 7" descr="Krakow_Wawel_20070804_0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3507474"/>
            <a:ext cx="3888432" cy="25858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4169</TotalTime>
  <Words>258</Words>
  <Application>Microsoft Office PowerPoint</Application>
  <PresentationFormat>Prezentácia na obrazovke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Metro</vt:lpstr>
      <vt:lpstr> Historicko – poznávací kurz</vt:lpstr>
      <vt:lpstr>Program kurzu :</vt:lpstr>
      <vt:lpstr>Banská Bystrica</vt:lpstr>
      <vt:lpstr>Snímka 4</vt:lpstr>
      <vt:lpstr>Pamätník SNP Banská Bystrica</vt:lpstr>
      <vt:lpstr>Snímka 6</vt:lpstr>
      <vt:lpstr>Slanická osada</vt:lpstr>
      <vt:lpstr>Krakow</vt:lpstr>
      <vt:lpstr>Hrad Wawel</vt:lpstr>
      <vt:lpstr>Ubytovanie - Motel Gorsko vo Wieličke</vt:lpstr>
      <vt:lpstr>Soľná baňa Wielička</vt:lpstr>
      <vt:lpstr>Snímka 12</vt:lpstr>
      <vt:lpstr>Pamätník a múzeum Oswienčim</vt:lpstr>
      <vt:lpstr>Snímka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Historicko – poznávací kurz</dc:title>
  <dc:creator>Alenka</dc:creator>
  <cp:lastModifiedBy>Alena Golian</cp:lastModifiedBy>
  <cp:revision>272</cp:revision>
  <dcterms:created xsi:type="dcterms:W3CDTF">2014-09-15T19:10:51Z</dcterms:created>
  <dcterms:modified xsi:type="dcterms:W3CDTF">2017-09-13T19:20:08Z</dcterms:modified>
</cp:coreProperties>
</file>