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D69A-EEF1-4B6F-AED8-45F82722B047}" type="datetimeFigureOut">
              <a:rPr lang="sk-SK" smtClean="0"/>
              <a:pPr/>
              <a:t>22.4.2018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0C3A5C-7E7F-40E6-8D69-445DA8FA772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D69A-EEF1-4B6F-AED8-45F82722B047}" type="datetimeFigureOut">
              <a:rPr lang="sk-SK" smtClean="0"/>
              <a:pPr/>
              <a:t>22.4.2018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A5C-7E7F-40E6-8D69-445DA8FA772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D69A-EEF1-4B6F-AED8-45F82722B047}" type="datetimeFigureOut">
              <a:rPr lang="sk-SK" smtClean="0"/>
              <a:pPr/>
              <a:t>22.4.2018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A5C-7E7F-40E6-8D69-445DA8FA772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D69A-EEF1-4B6F-AED8-45F82722B047}" type="datetimeFigureOut">
              <a:rPr lang="sk-SK" smtClean="0"/>
              <a:pPr/>
              <a:t>22.4.2018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0C3A5C-7E7F-40E6-8D69-445DA8FA772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D69A-EEF1-4B6F-AED8-45F82722B047}" type="datetimeFigureOut">
              <a:rPr lang="sk-SK" smtClean="0"/>
              <a:pPr/>
              <a:t>22.4.2018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A5C-7E7F-40E6-8D69-445DA8FA772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D69A-EEF1-4B6F-AED8-45F82722B047}" type="datetimeFigureOut">
              <a:rPr lang="sk-SK" smtClean="0"/>
              <a:pPr/>
              <a:t>22.4.2018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A5C-7E7F-40E6-8D69-445DA8FA772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D69A-EEF1-4B6F-AED8-45F82722B047}" type="datetimeFigureOut">
              <a:rPr lang="sk-SK" smtClean="0"/>
              <a:pPr/>
              <a:t>22.4.2018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0C3A5C-7E7F-40E6-8D69-445DA8FA772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D69A-EEF1-4B6F-AED8-45F82722B047}" type="datetimeFigureOut">
              <a:rPr lang="sk-SK" smtClean="0"/>
              <a:pPr/>
              <a:t>22.4.2018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A5C-7E7F-40E6-8D69-445DA8FA772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D69A-EEF1-4B6F-AED8-45F82722B047}" type="datetimeFigureOut">
              <a:rPr lang="sk-SK" smtClean="0"/>
              <a:pPr/>
              <a:t>22.4.2018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A5C-7E7F-40E6-8D69-445DA8FA772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D69A-EEF1-4B6F-AED8-45F82722B047}" type="datetimeFigureOut">
              <a:rPr lang="sk-SK" smtClean="0"/>
              <a:pPr/>
              <a:t>22.4.2018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A5C-7E7F-40E6-8D69-445DA8FA772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D69A-EEF1-4B6F-AED8-45F82722B047}" type="datetimeFigureOut">
              <a:rPr lang="sk-SK" smtClean="0"/>
              <a:pPr/>
              <a:t>22.4.2018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A5C-7E7F-40E6-8D69-445DA8FA772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8ED69A-EEF1-4B6F-AED8-45F82722B047}" type="datetimeFigureOut">
              <a:rPr lang="sk-SK" smtClean="0"/>
              <a:pPr/>
              <a:t>22.4.2018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0C3A5C-7E7F-40E6-8D69-445DA8FA772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8062664" cy="1512167"/>
          </a:xfrm>
        </p:spPr>
        <p:txBody>
          <a:bodyPr/>
          <a:lstStyle/>
          <a:p>
            <a:r>
              <a:rPr lang="sk-SK" dirty="0" smtClean="0"/>
              <a:t>Kurz “Poznaj svoje hlavné mesto“</a:t>
            </a:r>
            <a:endParaRPr lang="sk-SK" dirty="0"/>
          </a:p>
        </p:txBody>
      </p:sp>
      <p:pic>
        <p:nvPicPr>
          <p:cNvPr id="12289" name="Picture 1" descr="C:\Users\Alena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012160" cy="4008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800401" cy="576064"/>
          </a:xfrm>
        </p:spPr>
        <p:txBody>
          <a:bodyPr>
            <a:noAutofit/>
          </a:bodyPr>
          <a:lstStyle/>
          <a:p>
            <a:pPr algn="ctr"/>
            <a:r>
              <a:rPr lang="sk-SK" sz="3600" dirty="0" err="1" smtClean="0">
                <a:latin typeface="Times New Roman" pitchFamily="18" charset="0"/>
                <a:cs typeface="Times New Roman" pitchFamily="18" charset="0"/>
              </a:rPr>
              <a:t>Sandberg</a:t>
            </a:r>
            <a:endParaRPr lang="sk-SK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4211960" y="980728"/>
            <a:ext cx="4932040" cy="5400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významná paleontologická lokalita - súčasť 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NPR </a:t>
            </a:r>
          </a:p>
          <a:p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  Devínska kobyla  </a:t>
            </a:r>
          </a:p>
          <a:p>
            <a:pPr>
              <a:buFont typeface="Arial" pitchFamily="34" charset="0"/>
              <a:buChar char="•"/>
            </a:pP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tvoria ho horninové zvyšky treťohorného mora vo </a:t>
            </a:r>
          </a:p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 Viedenskej panve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k-SK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našlo sa tu okolo 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300 druhov 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rôznych skamenelín </a:t>
            </a:r>
          </a:p>
          <a:p>
            <a:pPr>
              <a:buFont typeface="Arial" pitchFamily="34" charset="0"/>
              <a:buChar char="•"/>
            </a:pP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dôvodom ochrany je výskyt bohatej teplomilnej a </a:t>
            </a:r>
          </a:p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1800" dirty="0" err="1" smtClean="0">
                <a:latin typeface="Times New Roman" pitchFamily="18" charset="0"/>
                <a:cs typeface="Times New Roman" pitchFamily="18" charset="0"/>
              </a:rPr>
              <a:t>pieskomilnej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flóry a výskyt </a:t>
            </a:r>
            <a:r>
              <a:rPr lang="sk-SK" sz="1800" dirty="0" err="1" smtClean="0">
                <a:latin typeface="Times New Roman" pitchFamily="18" charset="0"/>
                <a:cs typeface="Times New Roman" pitchFamily="18" charset="0"/>
              </a:rPr>
              <a:t>vstavačovitých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rastlín </a:t>
            </a:r>
          </a:p>
          <a:p>
            <a:pPr>
              <a:buFont typeface="Arial" pitchFamily="34" charset="0"/>
              <a:buChar char="•"/>
            </a:pP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vyskytuje sa tu hlaváčik jarný</a:t>
            </a: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poniklec černastý,    </a:t>
            </a:r>
          </a:p>
          <a:p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  v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eternica lesná</a:t>
            </a: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ľalia </a:t>
            </a:r>
            <a:r>
              <a:rPr lang="sk-SK" sz="1800" dirty="0" err="1" smtClean="0">
                <a:latin typeface="Times New Roman" pitchFamily="18" charset="0"/>
                <a:cs typeface="Times New Roman" pitchFamily="18" charset="0"/>
              </a:rPr>
              <a:t>zlatohlavá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, kosatec nízky či </a:t>
            </a:r>
          </a:p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1800" dirty="0" err="1" smtClean="0">
                <a:latin typeface="Times New Roman" pitchFamily="18" charset="0"/>
                <a:cs typeface="Times New Roman" pitchFamily="18" charset="0"/>
              </a:rPr>
              <a:t>jasenec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biely  </a:t>
            </a:r>
          </a:p>
          <a:p>
            <a:pPr>
              <a:buFont typeface="Arial" pitchFamily="34" charset="0"/>
              <a:buChar char="•"/>
            </a:pP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fauna je zastúpená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salamandrou škvrnitou, </a:t>
            </a:r>
          </a:p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 ropuchou obyčajnou i zelenou, z plazov tu žije   </a:t>
            </a:r>
          </a:p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 užovka stromová i užovka fŕkaná </a:t>
            </a:r>
          </a:p>
          <a:p>
            <a:pPr>
              <a:buFont typeface="Arial" pitchFamily="34" charset="0"/>
              <a:buChar char="•"/>
            </a:pP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najokúzľujúcejšie sú kolónie pestrofarebného </a:t>
            </a:r>
          </a:p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1800" b="1" dirty="0" err="1" smtClean="0">
                <a:latin typeface="Times New Roman" pitchFamily="18" charset="0"/>
                <a:cs typeface="Times New Roman" pitchFamily="18" charset="0"/>
              </a:rPr>
              <a:t>včelárika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 zlatého  </a:t>
            </a:r>
          </a:p>
          <a:p>
            <a:pPr>
              <a:buFontTx/>
              <a:buChar char="-"/>
            </a:pP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332656"/>
            <a:ext cx="3836874" cy="2592288"/>
          </a:xfrm>
        </p:spPr>
      </p:pic>
      <p:pic>
        <p:nvPicPr>
          <p:cNvPr id="22530" name="Picture 2" descr="C:\Users\Alena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429000"/>
            <a:ext cx="383474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Autofit/>
          </a:bodyPr>
          <a:lstStyle/>
          <a:p>
            <a:pPr algn="ctr"/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Devín</a:t>
            </a:r>
            <a:endParaRPr lang="sk-SK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4032448" cy="5616624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zrúcanina hradu nad sútokom k Moravy a Dunaja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patrí medzi najstaršie osídlené lokality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hradu predchádzalo rozsiahle hradisko  - sídlo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kniežat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Veľkej Moravy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v 13. storočí vznikol malý pohraničný hrad - 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strážna veža s obranným múrom  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v prvej polovici 15. storočia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vzniklo východné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predhradie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s obytným palácom. 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v roku 1460 grófi zo  Svätého Jura a Pezinka  </a:t>
            </a:r>
          </a:p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postavili menšiu  strážnu vežičku s cimburím – </a:t>
            </a:r>
          </a:p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  Panenskú vežu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v 16. storočí pod tureckou hrozbou a vybudovali   </a:t>
            </a:r>
          </a:p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1600" b="1" dirty="0" err="1" smtClean="0">
                <a:latin typeface="Times New Roman" pitchFamily="18" charset="0"/>
                <a:cs typeface="Times New Roman" pitchFamily="18" charset="0"/>
              </a:rPr>
              <a:t>Báthoryovci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, ktorí hrad vlastnili, opevnenie  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mohutná hranolová bašta zo 17. storočia je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spojená s rodom </a:t>
            </a:r>
            <a:r>
              <a:rPr lang="sk-SK" sz="1600" b="1" dirty="0" err="1" smtClean="0">
                <a:latin typeface="Times New Roman" pitchFamily="18" charset="0"/>
                <a:cs typeface="Times New Roman" pitchFamily="18" charset="0"/>
              </a:rPr>
              <a:t>Pálffyovcov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so zánikom tureckej hrozby stratil svoj obranný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význam, začal chátrať a jeho skazu urýchlili 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napoleonské vojská v roku 1809 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v 19. storočí - v období  slovenského národného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hnutia sa stal symbolom dávnej slovanskej slávy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sk-SK" dirty="0"/>
          </a:p>
        </p:txBody>
      </p:sp>
      <p:pic>
        <p:nvPicPr>
          <p:cNvPr id="5" name="Zástupný symbol obsahu 4" descr="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0395" y="404664"/>
            <a:ext cx="4733605" cy="2664296"/>
          </a:xfrm>
        </p:spPr>
      </p:pic>
      <p:pic>
        <p:nvPicPr>
          <p:cNvPr id="23554" name="Picture 2" descr="C:\Users\Alena\Desktop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11560" y="167822"/>
            <a:ext cx="7992888" cy="693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Program kurzu “Poznaj svoje hlavné mesto“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2400" b="1" baseline="-30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Utorok - 15. </a:t>
            </a:r>
            <a:r>
              <a:rPr kumimoji="0" lang="sk-SK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máj 2018  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Bratislavský hrad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Dóm sv. Martina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4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Michalské veža - múzeum zbraní</a:t>
            </a:r>
            <a:endParaRPr kumimoji="0" lang="sk-SK" sz="2400" b="0" i="0" u="none" strike="noStrike" cap="none" normalizeH="0" baseline="-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400" baseline="-30000" dirty="0" smtClean="0">
                <a:latin typeface="Times New Roman" pitchFamily="18" charset="0"/>
                <a:cs typeface="Times New Roman" pitchFamily="18" charset="0"/>
              </a:rPr>
              <a:t>		Hviezdoslavovo námestie 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Prechod cez Nový most do Sadu Janka Kráľa - voľný program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Streda </a:t>
            </a:r>
            <a:r>
              <a:rPr kumimoji="0" lang="sk-SK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sk-SK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16.máj </a:t>
            </a:r>
            <a:r>
              <a:rPr kumimoji="0" lang="sk-SK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 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Pamätník </a:t>
            </a:r>
            <a:r>
              <a:rPr kumimoji="0" lang="sk-SK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Slavín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Múzeum dopravy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ZOO - edukačný program po skupinách a individuálna prehliadka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Štvrtok </a:t>
            </a:r>
            <a:r>
              <a:rPr kumimoji="0" lang="sk-SK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- 24.máj 2018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sk-SK" sz="24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sk-SK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Paleontologická lokalita </a:t>
            </a:r>
            <a:r>
              <a:rPr kumimoji="0" lang="sk-SK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Sandberg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Pešia túra po MTZ do Devína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sk-SK" sz="24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H</a:t>
            </a:r>
            <a:r>
              <a:rPr kumimoji="0" lang="sk-SK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rad Devín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Bratislavský hrad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323528" y="1052736"/>
            <a:ext cx="4608512" cy="540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5. a 6. storočie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- začiatok  slovanského  osídľovania 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9. storočie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- veľkomoravská pevnosť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11. storočie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- súčasť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línie opevnení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na hranici   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Uhorského kráľovstva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koniec 14. storočia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- prestavba Žigmundom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Luxemburským -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štvorhranný </a:t>
            </a:r>
            <a:r>
              <a:rPr lang="sk-SK" sz="1600" b="1" dirty="0" err="1" smtClean="0">
                <a:latin typeface="Times New Roman" pitchFamily="18" charset="0"/>
                <a:cs typeface="Times New Roman" pitchFamily="18" charset="0"/>
              </a:rPr>
              <a:t>kastel</a:t>
            </a:r>
            <a:endParaRPr lang="sk-SK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16. storočie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- Ferdinand I. -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renesančná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prestavba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17. storočie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baroková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prestavba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18. storočie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tereziánsk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a prestavba - prestavba na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moderné sídlo - obdobie najväčšej slávy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v roku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1809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sa počas napoleonských vojen stal 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terčom francúzskeho delostrelectva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1811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- hrad zachvátil požiar - ruina </a:t>
            </a:r>
          </a:p>
          <a:p>
            <a:pPr>
              <a:buFont typeface="Arial" pitchFamily="34" charset="0"/>
              <a:buChar char="•"/>
            </a:pP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1956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- začiatok rekonštrukcie podľa projektu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Alfréda </a:t>
            </a:r>
            <a:r>
              <a:rPr lang="sk-SK" sz="1600" b="1" dirty="0" err="1" smtClean="0">
                <a:latin typeface="Times New Roman" pitchFamily="18" charset="0"/>
                <a:cs typeface="Times New Roman" pitchFamily="18" charset="0"/>
              </a:rPr>
              <a:t>Piffla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 Dušana Martinčeka 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podoba hradu vychádzala z  tereziánskej prestavby  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súčasnosť - múzeum a reprezentačné priestory</a:t>
            </a:r>
          </a:p>
          <a:p>
            <a:pPr>
              <a:buFont typeface="Arial" pitchFamily="34" charset="0"/>
              <a:buChar char="•"/>
            </a:pP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40249" y="332656"/>
            <a:ext cx="3895514" cy="2592288"/>
          </a:xfrm>
        </p:spPr>
      </p:pic>
      <p:pic>
        <p:nvPicPr>
          <p:cNvPr id="15362" name="Picture 2" descr="C:\Users\Alena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01008"/>
            <a:ext cx="3528392" cy="2391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0" y="0"/>
            <a:ext cx="3744416" cy="54868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Dóm Sv. Martina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3923928" y="620688"/>
            <a:ext cx="5040560" cy="604867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sk-SK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patrí k najvýznamnejším pamiatkam na Slovensku</a:t>
            </a:r>
            <a:endParaRPr lang="sk-SK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 postavený bol na základoch staršieho kostola sv. </a:t>
            </a:r>
          </a:p>
          <a:p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1700" dirty="0" err="1" smtClean="0">
                <a:latin typeface="Times New Roman" pitchFamily="18" charset="0"/>
                <a:cs typeface="Times New Roman" pitchFamily="18" charset="0"/>
              </a:rPr>
              <a:t>Salvátora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 v 14. storočí v gotickom slohu</a:t>
            </a:r>
          </a:p>
          <a:p>
            <a:pPr>
              <a:buFont typeface="Arial" pitchFamily="34" charset="0"/>
              <a:buChar char="•"/>
            </a:pP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 1563 - 1830 - hlavný korunovačných chrám Uhorska.</a:t>
            </a:r>
          </a:p>
          <a:p>
            <a:pPr>
              <a:buFont typeface="Arial" pitchFamily="34" charset="0"/>
              <a:buChar char="•"/>
            </a:pP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 prvým korunovaným panovníkom bol v roku </a:t>
            </a:r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1563 </a:t>
            </a:r>
          </a:p>
          <a:p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  Maximilián II.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 korunovaných bolo </a:t>
            </a:r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11 uhorských kráľov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 a  </a:t>
            </a:r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8 </a:t>
            </a:r>
          </a:p>
          <a:p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  manželiek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, ich mená sú naľavo od oltára</a:t>
            </a:r>
          </a:p>
          <a:p>
            <a:pPr>
              <a:buFont typeface="Arial" pitchFamily="34" charset="0"/>
              <a:buChar char="•"/>
            </a:pP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 kostol je i miestom odpočinku významných osobností </a:t>
            </a:r>
          </a:p>
          <a:p>
            <a:pPr>
              <a:buFont typeface="Arial" pitchFamily="34" charset="0"/>
              <a:buChar char="•"/>
            </a:pP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 začiatkom 18.storočia bol </a:t>
            </a:r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G. R. </a:t>
            </a:r>
            <a:r>
              <a:rPr lang="sk-SK" sz="1700" b="1" dirty="0" err="1" smtClean="0">
                <a:latin typeface="Times New Roman" pitchFamily="18" charset="0"/>
                <a:cs typeface="Times New Roman" pitchFamily="18" charset="0"/>
              </a:rPr>
              <a:t>Donnerom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 postavený </a:t>
            </a:r>
          </a:p>
          <a:p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  nový barokový oltár s jazdeckou sochou </a:t>
            </a:r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sv. Martina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1700" dirty="0" err="1" smtClean="0">
                <a:latin typeface="Times New Roman" pitchFamily="18" charset="0"/>
                <a:cs typeface="Times New Roman" pitchFamily="18" charset="0"/>
              </a:rPr>
              <a:t>Donner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  vyzdobil i kaplnku, kde sú uložené ostatky  </a:t>
            </a:r>
          </a:p>
          <a:p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  sv. Jána Almužníka           </a:t>
            </a:r>
          </a:p>
          <a:p>
            <a:pPr>
              <a:buFont typeface="Arial" pitchFamily="34" charset="0"/>
              <a:buChar char="•"/>
            </a:pP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posledným korunovaným panovníkom bol  </a:t>
            </a:r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Ferdinand  </a:t>
            </a:r>
          </a:p>
          <a:p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   V.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 v roku 1830.</a:t>
            </a:r>
          </a:p>
          <a:p>
            <a:pPr>
              <a:buFont typeface="Arial" pitchFamily="34" charset="0"/>
              <a:buChar char="•"/>
            </a:pP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 v súčasnosti je upravený v neogotickom slohu podľa </a:t>
            </a:r>
          </a:p>
          <a:p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  projektu </a:t>
            </a:r>
            <a:r>
              <a:rPr lang="sk-SK" sz="1700" b="1" dirty="0" err="1" smtClean="0">
                <a:latin typeface="Times New Roman" pitchFamily="18" charset="0"/>
                <a:cs typeface="Times New Roman" pitchFamily="18" charset="0"/>
              </a:rPr>
              <a:t>I.Fieglera</a:t>
            </a:r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 st.  </a:t>
            </a:r>
          </a:p>
          <a:p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2506315" cy="3759473"/>
          </a:xfrm>
        </p:spPr>
      </p:pic>
      <p:pic>
        <p:nvPicPr>
          <p:cNvPr id="16387" name="Picture 3" descr="C:\Users\Alena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3566625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Michalská brána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251520" y="980728"/>
            <a:ext cx="4752528" cy="568863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Michalská veža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- najvýznamnejšia </a:t>
            </a: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pamiatka stredovekého opevnenia 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pomenovanie - podľa kostola, ktorý stál </a:t>
            </a: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na predmestí neďaleko brány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pôvodnú hranolovú vežu zo 14. storočia </a:t>
            </a: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v rokoch 1511-1517 zvýšili nadstavbou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súčasnú podobu  dostala pri barokovej </a:t>
            </a: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úprave roku 1758 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na hrote sa nachádza medená socha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archanjela Michala s drakom od P. Ellera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múzeum vo veži je venované histórii  </a:t>
            </a: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opevnenia, vystavené sú chladné zbrane,    </a:t>
            </a: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vojenská i turnajová výzbroj, z ochodze je </a:t>
            </a: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výhľad na historickú časť Bratislavy  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4005064"/>
            <a:ext cx="3623320" cy="2441560"/>
          </a:xfrm>
        </p:spPr>
      </p:pic>
      <p:pic>
        <p:nvPicPr>
          <p:cNvPr id="17410" name="Picture 2" descr="C:\Users\Alena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2656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004048" y="273050"/>
            <a:ext cx="3672408" cy="707678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Nový most 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2"/>
          </p:nvPr>
        </p:nvSpPr>
        <p:spPr>
          <a:xfrm>
            <a:off x="4572000" y="1052736"/>
            <a:ext cx="4176464" cy="5073427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jednopylónový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cestný zavesený  most </a:t>
            </a: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vejárového dizajnu 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oceľový most je zavesený na jedinom </a:t>
            </a: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pylóne vysokom 84,6 m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jeho celková dĺžka je 430,8 m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postavený bol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v rokoch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1967 až 1972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kvôli jeho výstavbe bola zbúraná </a:t>
            </a: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značná časť bratislavského podhradia   </a:t>
            </a: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vrátane  historicky hodnotných častí </a:t>
            </a: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Vydrice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a synagógy v maurskom štýle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zvláštnou atrakciou je reštaurácia na </a:t>
            </a: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hlavici pylónu vo výške 85 m nazývaná </a:t>
            </a: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UFO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Zástupný symbol obsahu 7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268" y="476672"/>
            <a:ext cx="4140700" cy="2754346"/>
          </a:xfrm>
        </p:spPr>
      </p:pic>
      <p:pic>
        <p:nvPicPr>
          <p:cNvPr id="18434" name="Picture 2" descr="C:\Users\Alena\Deskto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4135459" cy="2744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600" dirty="0" err="1" smtClean="0">
                <a:latin typeface="Times New Roman" pitchFamily="18" charset="0"/>
                <a:cs typeface="Times New Roman" pitchFamily="18" charset="0"/>
              </a:rPr>
              <a:t>Slavín</a:t>
            </a:r>
            <a:endParaRPr lang="sk-SK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323528" y="908720"/>
            <a:ext cx="4392488" cy="52174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pamätník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ojakom padlým počas II. svetovej </a:t>
            </a:r>
          </a:p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 vojny na území západného Slovenska</a:t>
            </a:r>
          </a:p>
          <a:p>
            <a:pPr>
              <a:buFont typeface="Arial" pitchFamily="34" charset="0"/>
              <a:buChar char="•"/>
            </a:pP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postavený  bol v rokoch 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1957 - 60   </a:t>
            </a:r>
          </a:p>
          <a:p>
            <a:pPr>
              <a:buFont typeface="Arial" pitchFamily="34" charset="0"/>
              <a:buChar char="•"/>
            </a:pP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odhalili ho pri príležitosti 15. výročia </a:t>
            </a:r>
          </a:p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 oslobodenia mesta Sovietskou armádou</a:t>
            </a:r>
          </a:p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 4. apríla1960</a:t>
            </a:r>
          </a:p>
          <a:p>
            <a:pPr>
              <a:buFont typeface="Arial" pitchFamily="34" charset="0"/>
              <a:buChar char="•"/>
            </a:pP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autorom výtvarného riešenia je sochár a  </a:t>
            </a:r>
          </a:p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 architekt  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Ján Svetlík </a:t>
            </a:r>
          </a:p>
          <a:p>
            <a:pPr>
              <a:buFont typeface="Arial" pitchFamily="34" charset="0"/>
              <a:buChar char="•"/>
            </a:pP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koncepcia rešpektuje už vtedy existujúce </a:t>
            </a:r>
          </a:p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 hroby padlých vojakov</a:t>
            </a:r>
          </a:p>
          <a:p>
            <a:pPr>
              <a:buFont typeface="Arial" pitchFamily="34" charset="0"/>
              <a:buChar char="•"/>
            </a:pP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centrálnu časť tvorí obradná miestnosť s </a:t>
            </a:r>
          </a:p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 vysoký monumentom v tvare obelisku so </a:t>
            </a:r>
          </a:p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 sochou vojaka od  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Alexandra </a:t>
            </a:r>
            <a:r>
              <a:rPr lang="sk-SK" sz="1800" b="1" dirty="0" err="1" smtClean="0">
                <a:latin typeface="Times New Roman" pitchFamily="18" charset="0"/>
                <a:cs typeface="Times New Roman" pitchFamily="18" charset="0"/>
              </a:rPr>
              <a:t>Trizuljaka</a:t>
            </a:r>
            <a:endParaRPr lang="sk-SK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v šiestich masových a v 278 individuálnych </a:t>
            </a:r>
          </a:p>
          <a:p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 hroboch je pochovaných 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6 845 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vojakov</a:t>
            </a:r>
          </a:p>
          <a:p>
            <a:endParaRPr lang="sk-SK" dirty="0"/>
          </a:p>
        </p:txBody>
      </p:sp>
      <p:pic>
        <p:nvPicPr>
          <p:cNvPr id="5" name="Zástupný symbol obsahu 4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59922" y="692697"/>
            <a:ext cx="4102405" cy="2736304"/>
          </a:xfrm>
        </p:spPr>
      </p:pic>
      <p:pic>
        <p:nvPicPr>
          <p:cNvPr id="19458" name="Picture 2" descr="C:\Users\Alena\Desktop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0032" y="273050"/>
            <a:ext cx="3960440" cy="491654"/>
          </a:xfrm>
        </p:spPr>
        <p:txBody>
          <a:bodyPr>
            <a:noAutofit/>
          </a:bodyPr>
          <a:lstStyle/>
          <a:p>
            <a:pPr algn="ctr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Múzeum dopravy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5220072" y="836712"/>
            <a:ext cx="3923928" cy="568863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múzeum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vzniklo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v šesťdesiatych rokoch 20. 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storočia 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nachádza sa v priestoroch prvej  stanice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parnej železnice z 19. storočia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 v roku 1979 sa podarilo získať prvý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parný rušeň, ktorý je súčasťou kolekcie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historických železničných vozidiel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múzeum dopravy bolo verejnosti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sprístupnené 24. 6. 1999.</a:t>
            </a:r>
          </a:p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Vidieť môžeme :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prvé bezmotorové dopravné prostriedky,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osobné a nákladné automobily  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výber parných, motorových a elektrických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rušňov, nákladných vozňov a špeciálnych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koľajových vozidiel 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expozíciu železničnej signálnej,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zabezpečovacej a oznamovacej techniky,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zariadenia pre údržbu trate, rovnošaty            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a ďalšie predmety z histórie dopravy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sk-SK" sz="1600" dirty="0"/>
          </a:p>
        </p:txBody>
      </p:sp>
      <p:pic>
        <p:nvPicPr>
          <p:cNvPr id="20482" name="Picture 2" descr="C:\Users\Alena\Desktop\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2880320" cy="2160240"/>
          </a:xfrm>
          <a:prstGeom prst="rect">
            <a:avLst/>
          </a:prstGeom>
          <a:noFill/>
        </p:spPr>
      </p:pic>
      <p:pic>
        <p:nvPicPr>
          <p:cNvPr id="20483" name="Picture 3" descr="C:\Users\Alena\Desktop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2448272" cy="1836873"/>
          </a:xfrm>
          <a:prstGeom prst="rect">
            <a:avLst/>
          </a:prstGeom>
          <a:noFill/>
        </p:spPr>
      </p:pic>
      <p:pic>
        <p:nvPicPr>
          <p:cNvPr id="20484" name="Picture 4" descr="C:\Users\Alena\Desktop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492896"/>
            <a:ext cx="2495369" cy="1872208"/>
          </a:xfrm>
          <a:prstGeom prst="rect">
            <a:avLst/>
          </a:prstGeom>
          <a:noFill/>
        </p:spPr>
      </p:pic>
      <p:pic>
        <p:nvPicPr>
          <p:cNvPr id="20485" name="Picture 5" descr="C:\Users\Alena\Desktop\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509120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Zoologická záhrada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0" y="908720"/>
            <a:ext cx="4788024" cy="5544616"/>
          </a:xfrm>
        </p:spPr>
        <p:txBody>
          <a:bodyPr>
            <a:normAutofit fontScale="4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  </a:t>
            </a: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nachádza sa v Mlynskej doline, otvorená bola 9. </a:t>
            </a:r>
          </a:p>
          <a:p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 mája 1960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dosiahla významné chovateľské úspechy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ako v jednej z prvých ZOO v Európe tu </a:t>
            </a:r>
          </a:p>
          <a:p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 odchovali mláďatá </a:t>
            </a:r>
            <a:r>
              <a:rPr lang="sk-SK" sz="3600" b="1" dirty="0" smtClean="0">
                <a:latin typeface="Times New Roman" pitchFamily="18" charset="0"/>
                <a:cs typeface="Times New Roman" pitchFamily="18" charset="0"/>
              </a:rPr>
              <a:t>rysa ostrovida</a:t>
            </a:r>
          </a:p>
          <a:p>
            <a:pPr>
              <a:buFont typeface="Arial" pitchFamily="34" charset="0"/>
              <a:buChar char="•"/>
            </a:pPr>
            <a:r>
              <a:rPr lang="sk-SK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pozornosť zasluhuje umelý odchov antilop, </a:t>
            </a:r>
          </a:p>
          <a:p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 paviánov, danielov a sŕn 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výnimočným úspechom bol projekt záchrany </a:t>
            </a:r>
          </a:p>
          <a:p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3600" dirty="0" err="1" smtClean="0">
                <a:latin typeface="Times New Roman" pitchFamily="18" charset="0"/>
                <a:cs typeface="Times New Roman" pitchFamily="18" charset="0"/>
              </a:rPr>
              <a:t>sahelo</a:t>
            </a: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- saharských antilop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necitlivým zásahom do života ZOO bola </a:t>
            </a:r>
          </a:p>
          <a:p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 likvidácia najatraktívnejšej časti kvôli výstavbe </a:t>
            </a:r>
          </a:p>
          <a:p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 diaľničnej prípojky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k lákadlám patrí pavilón šeliem - </a:t>
            </a:r>
            <a:r>
              <a:rPr lang="sk-SK" sz="3600" b="1" dirty="0" smtClean="0">
                <a:latin typeface="Times New Roman" pitchFamily="18" charset="0"/>
                <a:cs typeface="Times New Roman" pitchFamily="18" charset="0"/>
              </a:rPr>
              <a:t>leopardy, </a:t>
            </a:r>
          </a:p>
          <a:p>
            <a:r>
              <a:rPr lang="sk-SK" sz="3600" b="1" dirty="0" smtClean="0">
                <a:latin typeface="Times New Roman" pitchFamily="18" charset="0"/>
                <a:cs typeface="Times New Roman" pitchFamily="18" charset="0"/>
              </a:rPr>
              <a:t>  jaguáre, tigre a levy</a:t>
            </a: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patria k najobľúbenejším </a:t>
            </a:r>
          </a:p>
          <a:p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 zvieratám 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v ZOO funguje i poradenská služba chovateľom </a:t>
            </a:r>
          </a:p>
          <a:p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 malých zvierat a záujmové krúžky</a:t>
            </a:r>
          </a:p>
          <a:p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sk-SK" dirty="0"/>
          </a:p>
        </p:txBody>
      </p:sp>
      <p:pic>
        <p:nvPicPr>
          <p:cNvPr id="5" name="Zástupný symbol obsahu 4" descr="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61470" y="188640"/>
            <a:ext cx="4058183" cy="2952328"/>
          </a:xfrm>
        </p:spPr>
      </p:pic>
      <p:pic>
        <p:nvPicPr>
          <p:cNvPr id="21506" name="Picture 2" descr="C:\Users\Alena\Desktop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1504</TotalTime>
  <Words>471</Words>
  <Application>Microsoft Office PowerPoint</Application>
  <PresentationFormat>Prezentácia na obrazovke (4:3)</PresentationFormat>
  <Paragraphs>178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Cestovanie</vt:lpstr>
      <vt:lpstr>Kurz “Poznaj svoje hlavné mesto“</vt:lpstr>
      <vt:lpstr>Snímka 2</vt:lpstr>
      <vt:lpstr>Bratislavský hrad</vt:lpstr>
      <vt:lpstr>Dóm Sv. Martina</vt:lpstr>
      <vt:lpstr>Michalská brána</vt:lpstr>
      <vt:lpstr>Nový most </vt:lpstr>
      <vt:lpstr>Slavín</vt:lpstr>
      <vt:lpstr>Múzeum dopravy</vt:lpstr>
      <vt:lpstr>Zoologická záhrada</vt:lpstr>
      <vt:lpstr>Sandberg</vt:lpstr>
      <vt:lpstr>Devín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Kurz “Poznaj svoje hlavné mesto“</dc:title>
  <dc:creator>Alena Golianová</dc:creator>
  <cp:lastModifiedBy>Alena Golian</cp:lastModifiedBy>
  <cp:revision>152</cp:revision>
  <dcterms:created xsi:type="dcterms:W3CDTF">2017-03-07T18:46:48Z</dcterms:created>
  <dcterms:modified xsi:type="dcterms:W3CDTF">2018-04-22T17:55:53Z</dcterms:modified>
</cp:coreProperties>
</file>